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9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4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6" r:id="rId3"/>
    <p:sldId id="269" r:id="rId4"/>
    <p:sldId id="259" r:id="rId5"/>
    <p:sldId id="258" r:id="rId6"/>
    <p:sldId id="265" r:id="rId7"/>
    <p:sldId id="263" r:id="rId8"/>
    <p:sldId id="266" r:id="rId9"/>
    <p:sldId id="278" r:id="rId10"/>
    <p:sldId id="268" r:id="rId11"/>
    <p:sldId id="312" r:id="rId12"/>
    <p:sldId id="306" r:id="rId13"/>
    <p:sldId id="270" r:id="rId14"/>
    <p:sldId id="261" r:id="rId15"/>
    <p:sldId id="260" r:id="rId16"/>
    <p:sldId id="262" r:id="rId17"/>
    <p:sldId id="264" r:id="rId18"/>
    <p:sldId id="317" r:id="rId19"/>
    <p:sldId id="279" r:id="rId20"/>
    <p:sldId id="272" r:id="rId21"/>
    <p:sldId id="314" r:id="rId22"/>
    <p:sldId id="307" r:id="rId23"/>
    <p:sldId id="271" r:id="rId24"/>
    <p:sldId id="318" r:id="rId25"/>
    <p:sldId id="287" r:id="rId26"/>
    <p:sldId id="313" r:id="rId27"/>
    <p:sldId id="316" r:id="rId28"/>
    <p:sldId id="315" r:id="rId29"/>
    <p:sldId id="274" r:id="rId30"/>
    <p:sldId id="273" r:id="rId31"/>
    <p:sldId id="29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FC4D18-CAA3-4334-ADE7-3B4D4B2D2887}" v="362" dt="2021-08-17T17:41:54.5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0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Aaron" userId="f2a61eda-5e51-4dac-90da-963e7df517cf" providerId="ADAL" clId="{A4FC4D18-CAA3-4334-ADE7-3B4D4B2D2887}"/>
    <pc:docChg chg="undo custSel addSld delSld modSld sldOrd">
      <pc:chgData name="Smith, Aaron" userId="f2a61eda-5e51-4dac-90da-963e7df517cf" providerId="ADAL" clId="{A4FC4D18-CAA3-4334-ADE7-3B4D4B2D2887}" dt="2021-08-18T11:58:23.626" v="3380" actId="20577"/>
      <pc:docMkLst>
        <pc:docMk/>
      </pc:docMkLst>
      <pc:sldChg chg="modSp mod">
        <pc:chgData name="Smith, Aaron" userId="f2a61eda-5e51-4dac-90da-963e7df517cf" providerId="ADAL" clId="{A4FC4D18-CAA3-4334-ADE7-3B4D4B2D2887}" dt="2021-08-17T17:26:23.424" v="2687" actId="20577"/>
        <pc:sldMkLst>
          <pc:docMk/>
          <pc:sldMk cId="3500817975" sldId="256"/>
        </pc:sldMkLst>
        <pc:spChg chg="mod">
          <ac:chgData name="Smith, Aaron" userId="f2a61eda-5e51-4dac-90da-963e7df517cf" providerId="ADAL" clId="{A4FC4D18-CAA3-4334-ADE7-3B4D4B2D2887}" dt="2021-08-17T17:26:23.424" v="2687" actId="20577"/>
          <ac:spMkLst>
            <pc:docMk/>
            <pc:sldMk cId="3500817975" sldId="256"/>
            <ac:spMk id="2" creationId="{F3412C4F-1F4A-409D-B031-8DA9031CE7FC}"/>
          </ac:spMkLst>
        </pc:spChg>
        <pc:spChg chg="mod">
          <ac:chgData name="Smith, Aaron" userId="f2a61eda-5e51-4dac-90da-963e7df517cf" providerId="ADAL" clId="{A4FC4D18-CAA3-4334-ADE7-3B4D4B2D2887}" dt="2021-08-17T13:00:44.613" v="56" actId="20577"/>
          <ac:spMkLst>
            <pc:docMk/>
            <pc:sldMk cId="3500817975" sldId="256"/>
            <ac:spMk id="3" creationId="{146AD062-6A58-4326-9DF8-478874584882}"/>
          </ac:spMkLst>
        </pc:spChg>
      </pc:sldChg>
      <pc:sldChg chg="addSp delSp modSp mod ord">
        <pc:chgData name="Smith, Aaron" userId="f2a61eda-5e51-4dac-90da-963e7df517cf" providerId="ADAL" clId="{A4FC4D18-CAA3-4334-ADE7-3B4D4B2D2887}" dt="2021-08-17T17:27:32.728" v="2697" actId="14100"/>
        <pc:sldMkLst>
          <pc:docMk/>
          <pc:sldMk cId="2985949724" sldId="258"/>
        </pc:sldMkLst>
        <pc:spChg chg="add mod">
          <ac:chgData name="Smith, Aaron" userId="f2a61eda-5e51-4dac-90da-963e7df517cf" providerId="ADAL" clId="{A4FC4D18-CAA3-4334-ADE7-3B4D4B2D2887}" dt="2021-08-17T17:27:32.728" v="2697" actId="14100"/>
          <ac:spMkLst>
            <pc:docMk/>
            <pc:sldMk cId="2985949724" sldId="258"/>
            <ac:spMk id="5" creationId="{7E3EF3DF-0F6F-472F-BF6B-40681E53144F}"/>
          </ac:spMkLst>
        </pc:spChg>
        <pc:graphicFrameChg chg="add mod">
          <ac:chgData name="Smith, Aaron" userId="f2a61eda-5e51-4dac-90da-963e7df517cf" providerId="ADAL" clId="{A4FC4D18-CAA3-4334-ADE7-3B4D4B2D2887}" dt="2021-08-17T14:39:39.553" v="97" actId="207"/>
          <ac:graphicFrameMkLst>
            <pc:docMk/>
            <pc:sldMk cId="2985949724" sldId="258"/>
            <ac:graphicFrameMk id="3" creationId="{AF97B48A-EDB4-4388-8157-B679B19EB9D9}"/>
          </ac:graphicFrameMkLst>
        </pc:graphicFrameChg>
        <pc:graphicFrameChg chg="del">
          <ac:chgData name="Smith, Aaron" userId="f2a61eda-5e51-4dac-90da-963e7df517cf" providerId="ADAL" clId="{A4FC4D18-CAA3-4334-ADE7-3B4D4B2D2887}" dt="2021-08-17T14:38:33.317" v="82" actId="478"/>
          <ac:graphicFrameMkLst>
            <pc:docMk/>
            <pc:sldMk cId="2985949724" sldId="258"/>
            <ac:graphicFrameMk id="4" creationId="{AF97B48A-EDB4-4388-8157-B679B19EB9D9}"/>
          </ac:graphicFrameMkLst>
        </pc:graphicFrameChg>
      </pc:sldChg>
      <pc:sldChg chg="addSp delSp modSp mod">
        <pc:chgData name="Smith, Aaron" userId="f2a61eda-5e51-4dac-90da-963e7df517cf" providerId="ADAL" clId="{A4FC4D18-CAA3-4334-ADE7-3B4D4B2D2887}" dt="2021-08-18T11:43:05.413" v="3303" actId="20577"/>
        <pc:sldMkLst>
          <pc:docMk/>
          <pc:sldMk cId="1692338001" sldId="259"/>
        </pc:sldMkLst>
        <pc:spChg chg="add mod">
          <ac:chgData name="Smith, Aaron" userId="f2a61eda-5e51-4dac-90da-963e7df517cf" providerId="ADAL" clId="{A4FC4D18-CAA3-4334-ADE7-3B4D4B2D2887}" dt="2021-08-18T11:43:05.413" v="3303" actId="20577"/>
          <ac:spMkLst>
            <pc:docMk/>
            <pc:sldMk cId="1692338001" sldId="259"/>
            <ac:spMk id="2" creationId="{7A4370D5-0A92-4332-A5CB-9FED2A8809BF}"/>
          </ac:spMkLst>
        </pc:spChg>
        <pc:graphicFrameChg chg="add mod">
          <ac:chgData name="Smith, Aaron" userId="f2a61eda-5e51-4dac-90da-963e7df517cf" providerId="ADAL" clId="{A4FC4D18-CAA3-4334-ADE7-3B4D4B2D2887}" dt="2021-08-17T14:38:02.942" v="79" actId="113"/>
          <ac:graphicFrameMkLst>
            <pc:docMk/>
            <pc:sldMk cId="1692338001" sldId="259"/>
            <ac:graphicFrameMk id="3" creationId="{471AD031-3CCA-47E2-81C8-816DCD06F836}"/>
          </ac:graphicFrameMkLst>
        </pc:graphicFrameChg>
        <pc:graphicFrameChg chg="del">
          <ac:chgData name="Smith, Aaron" userId="f2a61eda-5e51-4dac-90da-963e7df517cf" providerId="ADAL" clId="{A4FC4D18-CAA3-4334-ADE7-3B4D4B2D2887}" dt="2021-08-17T14:36:36.933" v="64" actId="478"/>
          <ac:graphicFrameMkLst>
            <pc:docMk/>
            <pc:sldMk cId="1692338001" sldId="259"/>
            <ac:graphicFrameMk id="4" creationId="{471AD031-3CCA-47E2-81C8-816DCD06F836}"/>
          </ac:graphicFrameMkLst>
        </pc:graphicFrameChg>
      </pc:sldChg>
      <pc:sldChg chg="addSp delSp modSp mod ord">
        <pc:chgData name="Smith, Aaron" userId="f2a61eda-5e51-4dac-90da-963e7df517cf" providerId="ADAL" clId="{A4FC4D18-CAA3-4334-ADE7-3B4D4B2D2887}" dt="2021-08-17T16:31:15.707" v="1611" actId="20577"/>
        <pc:sldMkLst>
          <pc:docMk/>
          <pc:sldMk cId="1842854439" sldId="260"/>
        </pc:sldMkLst>
        <pc:spChg chg="add mod">
          <ac:chgData name="Smith, Aaron" userId="f2a61eda-5e51-4dac-90da-963e7df517cf" providerId="ADAL" clId="{A4FC4D18-CAA3-4334-ADE7-3B4D4B2D2887}" dt="2021-08-17T16:31:15.707" v="1611" actId="20577"/>
          <ac:spMkLst>
            <pc:docMk/>
            <pc:sldMk cId="1842854439" sldId="260"/>
            <ac:spMk id="5" creationId="{C468D537-D134-4E1A-A51D-6DFD43CD9243}"/>
          </ac:spMkLst>
        </pc:spChg>
        <pc:graphicFrameChg chg="add mod">
          <ac:chgData name="Smith, Aaron" userId="f2a61eda-5e51-4dac-90da-963e7df517cf" providerId="ADAL" clId="{A4FC4D18-CAA3-4334-ADE7-3B4D4B2D2887}" dt="2021-08-17T15:42:22.096" v="1005" actId="207"/>
          <ac:graphicFrameMkLst>
            <pc:docMk/>
            <pc:sldMk cId="1842854439" sldId="260"/>
            <ac:graphicFrameMk id="3" creationId="{808153D9-E9C9-450B-B764-BAC1691FD4E0}"/>
          </ac:graphicFrameMkLst>
        </pc:graphicFrameChg>
        <pc:graphicFrameChg chg="del">
          <ac:chgData name="Smith, Aaron" userId="f2a61eda-5e51-4dac-90da-963e7df517cf" providerId="ADAL" clId="{A4FC4D18-CAA3-4334-ADE7-3B4D4B2D2887}" dt="2021-08-17T15:41:32.867" v="991" actId="478"/>
          <ac:graphicFrameMkLst>
            <pc:docMk/>
            <pc:sldMk cId="1842854439" sldId="260"/>
            <ac:graphicFrameMk id="4" creationId="{808153D9-E9C9-450B-B764-BAC1691FD4E0}"/>
          </ac:graphicFrameMkLst>
        </pc:graphicFrameChg>
      </pc:sldChg>
      <pc:sldChg chg="addSp delSp modSp mod">
        <pc:chgData name="Smith, Aaron" userId="f2a61eda-5e51-4dac-90da-963e7df517cf" providerId="ADAL" clId="{A4FC4D18-CAA3-4334-ADE7-3B4D4B2D2887}" dt="2021-08-17T16:30:10.497" v="1459" actId="1076"/>
        <pc:sldMkLst>
          <pc:docMk/>
          <pc:sldMk cId="2200589978" sldId="261"/>
        </pc:sldMkLst>
        <pc:spChg chg="add mod">
          <ac:chgData name="Smith, Aaron" userId="f2a61eda-5e51-4dac-90da-963e7df517cf" providerId="ADAL" clId="{A4FC4D18-CAA3-4334-ADE7-3B4D4B2D2887}" dt="2021-08-17T16:30:10.497" v="1459" actId="1076"/>
          <ac:spMkLst>
            <pc:docMk/>
            <pc:sldMk cId="2200589978" sldId="261"/>
            <ac:spMk id="5" creationId="{3350DB44-AAFD-4AE0-AE13-2088657C925D}"/>
          </ac:spMkLst>
        </pc:spChg>
        <pc:graphicFrameChg chg="add mod">
          <ac:chgData name="Smith, Aaron" userId="f2a61eda-5e51-4dac-90da-963e7df517cf" providerId="ADAL" clId="{A4FC4D18-CAA3-4334-ADE7-3B4D4B2D2887}" dt="2021-08-17T15:38:45.948" v="972"/>
          <ac:graphicFrameMkLst>
            <pc:docMk/>
            <pc:sldMk cId="2200589978" sldId="261"/>
            <ac:graphicFrameMk id="3" creationId="{301F9163-0C5E-4F69-8509-08C232D4ADA1}"/>
          </ac:graphicFrameMkLst>
        </pc:graphicFrameChg>
        <pc:graphicFrameChg chg="del">
          <ac:chgData name="Smith, Aaron" userId="f2a61eda-5e51-4dac-90da-963e7df517cf" providerId="ADAL" clId="{A4FC4D18-CAA3-4334-ADE7-3B4D4B2D2887}" dt="2021-08-17T15:38:12.759" v="960" actId="478"/>
          <ac:graphicFrameMkLst>
            <pc:docMk/>
            <pc:sldMk cId="2200589978" sldId="261"/>
            <ac:graphicFrameMk id="4" creationId="{301F9163-0C5E-4F69-8509-08C232D4ADA1}"/>
          </ac:graphicFrameMkLst>
        </pc:graphicFrameChg>
      </pc:sldChg>
      <pc:sldChg chg="addSp delSp modSp mod">
        <pc:chgData name="Smith, Aaron" userId="f2a61eda-5e51-4dac-90da-963e7df517cf" providerId="ADAL" clId="{A4FC4D18-CAA3-4334-ADE7-3B4D4B2D2887}" dt="2021-08-17T16:32:53.631" v="1815" actId="115"/>
        <pc:sldMkLst>
          <pc:docMk/>
          <pc:sldMk cId="2385182975" sldId="262"/>
        </pc:sldMkLst>
        <pc:spChg chg="add mod">
          <ac:chgData name="Smith, Aaron" userId="f2a61eda-5e51-4dac-90da-963e7df517cf" providerId="ADAL" clId="{A4FC4D18-CAA3-4334-ADE7-3B4D4B2D2887}" dt="2021-08-17T16:32:47.102" v="1814" actId="1076"/>
          <ac:spMkLst>
            <pc:docMk/>
            <pc:sldMk cId="2385182975" sldId="262"/>
            <ac:spMk id="5" creationId="{5E63F1E0-2638-46FF-B4C0-CD74DA5C6832}"/>
          </ac:spMkLst>
        </pc:spChg>
        <pc:graphicFrameChg chg="add mod">
          <ac:chgData name="Smith, Aaron" userId="f2a61eda-5e51-4dac-90da-963e7df517cf" providerId="ADAL" clId="{A4FC4D18-CAA3-4334-ADE7-3B4D4B2D2887}" dt="2021-08-17T16:32:53.631" v="1815" actId="115"/>
          <ac:graphicFrameMkLst>
            <pc:docMk/>
            <pc:sldMk cId="2385182975" sldId="262"/>
            <ac:graphicFrameMk id="3" creationId="{1D039C50-F075-434B-957D-7A66F81CCA3A}"/>
          </ac:graphicFrameMkLst>
        </pc:graphicFrameChg>
        <pc:graphicFrameChg chg="del">
          <ac:chgData name="Smith, Aaron" userId="f2a61eda-5e51-4dac-90da-963e7df517cf" providerId="ADAL" clId="{A4FC4D18-CAA3-4334-ADE7-3B4D4B2D2887}" dt="2021-08-17T15:39:37.813" v="973" actId="478"/>
          <ac:graphicFrameMkLst>
            <pc:docMk/>
            <pc:sldMk cId="2385182975" sldId="262"/>
            <ac:graphicFrameMk id="4" creationId="{1D039C50-F075-434B-957D-7A66F81CCA3A}"/>
          </ac:graphicFrameMkLst>
        </pc:graphicFrameChg>
      </pc:sldChg>
      <pc:sldChg chg="addSp delSp modSp mod ord">
        <pc:chgData name="Smith, Aaron" userId="f2a61eda-5e51-4dac-90da-963e7df517cf" providerId="ADAL" clId="{A4FC4D18-CAA3-4334-ADE7-3B4D4B2D2887}" dt="2021-08-18T11:43:50.164" v="3305" actId="1076"/>
        <pc:sldMkLst>
          <pc:docMk/>
          <pc:sldMk cId="2982382439" sldId="263"/>
        </pc:sldMkLst>
        <pc:spChg chg="add mod">
          <ac:chgData name="Smith, Aaron" userId="f2a61eda-5e51-4dac-90da-963e7df517cf" providerId="ADAL" clId="{A4FC4D18-CAA3-4334-ADE7-3B4D4B2D2887}" dt="2021-08-17T17:28:37.251" v="2847" actId="313"/>
          <ac:spMkLst>
            <pc:docMk/>
            <pc:sldMk cId="2982382439" sldId="263"/>
            <ac:spMk id="4" creationId="{23CB7A47-D7F1-43A1-916E-C41F9C58BB15}"/>
          </ac:spMkLst>
        </pc:spChg>
        <pc:picChg chg="add mod modCrop">
          <ac:chgData name="Smith, Aaron" userId="f2a61eda-5e51-4dac-90da-963e7df517cf" providerId="ADAL" clId="{A4FC4D18-CAA3-4334-ADE7-3B4D4B2D2887}" dt="2021-08-18T11:43:48.062" v="3304" actId="1076"/>
          <ac:picMkLst>
            <pc:docMk/>
            <pc:sldMk cId="2982382439" sldId="263"/>
            <ac:picMk id="3" creationId="{BAE88267-DD47-4565-A133-9926B483EA27}"/>
          </ac:picMkLst>
        </pc:picChg>
        <pc:picChg chg="mod">
          <ac:chgData name="Smith, Aaron" userId="f2a61eda-5e51-4dac-90da-963e7df517cf" providerId="ADAL" clId="{A4FC4D18-CAA3-4334-ADE7-3B4D4B2D2887}" dt="2021-08-18T11:43:50.164" v="3305" actId="1076"/>
          <ac:picMkLst>
            <pc:docMk/>
            <pc:sldMk cId="2982382439" sldId="263"/>
            <ac:picMk id="7" creationId="{44E788A3-9BD7-4517-9CD5-5F2E27131138}"/>
          </ac:picMkLst>
        </pc:picChg>
        <pc:picChg chg="del">
          <ac:chgData name="Smith, Aaron" userId="f2a61eda-5e51-4dac-90da-963e7df517cf" providerId="ADAL" clId="{A4FC4D18-CAA3-4334-ADE7-3B4D4B2D2887}" dt="2021-08-17T14:44:00.202" v="123" actId="478"/>
          <ac:picMkLst>
            <pc:docMk/>
            <pc:sldMk cId="2982382439" sldId="263"/>
            <ac:picMk id="8" creationId="{29C219DA-1774-4311-8E93-CF8149467CAF}"/>
          </ac:picMkLst>
        </pc:picChg>
      </pc:sldChg>
      <pc:sldChg chg="addSp delSp modSp mod">
        <pc:chgData name="Smith, Aaron" userId="f2a61eda-5e51-4dac-90da-963e7df517cf" providerId="ADAL" clId="{A4FC4D18-CAA3-4334-ADE7-3B4D4B2D2887}" dt="2021-08-17T16:34:10.919" v="1966" actId="6549"/>
        <pc:sldMkLst>
          <pc:docMk/>
          <pc:sldMk cId="275278988" sldId="264"/>
        </pc:sldMkLst>
        <pc:spChg chg="add mod">
          <ac:chgData name="Smith, Aaron" userId="f2a61eda-5e51-4dac-90da-963e7df517cf" providerId="ADAL" clId="{A4FC4D18-CAA3-4334-ADE7-3B4D4B2D2887}" dt="2021-08-17T16:34:10.919" v="1966" actId="6549"/>
          <ac:spMkLst>
            <pc:docMk/>
            <pc:sldMk cId="275278988" sldId="264"/>
            <ac:spMk id="5" creationId="{800EF9C1-6AF5-428B-8F8A-D9266A8D8424}"/>
          </ac:spMkLst>
        </pc:spChg>
        <pc:picChg chg="add mod">
          <ac:chgData name="Smith, Aaron" userId="f2a61eda-5e51-4dac-90da-963e7df517cf" providerId="ADAL" clId="{A4FC4D18-CAA3-4334-ADE7-3B4D4B2D2887}" dt="2021-08-17T15:42:59.953" v="1009" actId="1076"/>
          <ac:picMkLst>
            <pc:docMk/>
            <pc:sldMk cId="275278988" sldId="264"/>
            <ac:picMk id="4" creationId="{3F1655E4-C7F7-42BB-B20F-E4F126130487}"/>
          </ac:picMkLst>
        </pc:picChg>
        <pc:picChg chg="mod">
          <ac:chgData name="Smith, Aaron" userId="f2a61eda-5e51-4dac-90da-963e7df517cf" providerId="ADAL" clId="{A4FC4D18-CAA3-4334-ADE7-3B4D4B2D2887}" dt="2021-08-17T15:43:02.214" v="1010" actId="1076"/>
          <ac:picMkLst>
            <pc:docMk/>
            <pc:sldMk cId="275278988" sldId="264"/>
            <ac:picMk id="9" creationId="{B156B4E1-99D8-4D75-81C4-96550CC8093B}"/>
          </ac:picMkLst>
        </pc:picChg>
        <pc:picChg chg="del">
          <ac:chgData name="Smith, Aaron" userId="f2a61eda-5e51-4dac-90da-963e7df517cf" providerId="ADAL" clId="{A4FC4D18-CAA3-4334-ADE7-3B4D4B2D2887}" dt="2021-08-17T15:42:53.237" v="1006" actId="478"/>
          <ac:picMkLst>
            <pc:docMk/>
            <pc:sldMk cId="275278988" sldId="264"/>
            <ac:picMk id="10" creationId="{A57A3D33-D600-4C05-8598-65C952DBFE10}"/>
          </ac:picMkLst>
        </pc:picChg>
      </pc:sldChg>
      <pc:sldChg chg="addSp delSp modSp mod ord">
        <pc:chgData name="Smith, Aaron" userId="f2a61eda-5e51-4dac-90da-963e7df517cf" providerId="ADAL" clId="{A4FC4D18-CAA3-4334-ADE7-3B4D4B2D2887}" dt="2021-08-17T14:56:30.634" v="700"/>
        <pc:sldMkLst>
          <pc:docMk/>
          <pc:sldMk cId="3895458326" sldId="265"/>
        </pc:sldMkLst>
        <pc:graphicFrameChg chg="add mod">
          <ac:chgData name="Smith, Aaron" userId="f2a61eda-5e51-4dac-90da-963e7df517cf" providerId="ADAL" clId="{A4FC4D18-CAA3-4334-ADE7-3B4D4B2D2887}" dt="2021-08-17T14:56:30.634" v="700"/>
          <ac:graphicFrameMkLst>
            <pc:docMk/>
            <pc:sldMk cId="3895458326" sldId="265"/>
            <ac:graphicFrameMk id="3" creationId="{545C0A9C-1BFA-40F5-923F-22B9C1EBFD0A}"/>
          </ac:graphicFrameMkLst>
        </pc:graphicFrameChg>
        <pc:graphicFrameChg chg="del">
          <ac:chgData name="Smith, Aaron" userId="f2a61eda-5e51-4dac-90da-963e7df517cf" providerId="ADAL" clId="{A4FC4D18-CAA3-4334-ADE7-3B4D4B2D2887}" dt="2021-08-17T14:40:59.010" v="100" actId="478"/>
          <ac:graphicFrameMkLst>
            <pc:docMk/>
            <pc:sldMk cId="3895458326" sldId="265"/>
            <ac:graphicFrameMk id="5" creationId="{545C0A9C-1BFA-40F5-923F-22B9C1EBFD0A}"/>
          </ac:graphicFrameMkLst>
        </pc:graphicFrameChg>
      </pc:sldChg>
      <pc:sldChg chg="addSp delSp modSp mod modClrScheme chgLayout">
        <pc:chgData name="Smith, Aaron" userId="f2a61eda-5e51-4dac-90da-963e7df517cf" providerId="ADAL" clId="{A4FC4D18-CAA3-4334-ADE7-3B4D4B2D2887}" dt="2021-08-17T14:52:14.529" v="480" actId="26606"/>
        <pc:sldMkLst>
          <pc:docMk/>
          <pc:sldMk cId="2229674600" sldId="266"/>
        </pc:sldMkLst>
        <pc:spChg chg="add mod">
          <ac:chgData name="Smith, Aaron" userId="f2a61eda-5e51-4dac-90da-963e7df517cf" providerId="ADAL" clId="{A4FC4D18-CAA3-4334-ADE7-3B4D4B2D2887}" dt="2021-08-17T14:52:14.529" v="480" actId="26606"/>
          <ac:spMkLst>
            <pc:docMk/>
            <pc:sldMk cId="2229674600" sldId="266"/>
            <ac:spMk id="2" creationId="{68F799AC-1741-457B-8E7F-78ABF5AAF2E2}"/>
          </ac:spMkLst>
        </pc:spChg>
        <pc:spChg chg="add del mod">
          <ac:chgData name="Smith, Aaron" userId="f2a61eda-5e51-4dac-90da-963e7df517cf" providerId="ADAL" clId="{A4FC4D18-CAA3-4334-ADE7-3B4D4B2D2887}" dt="2021-08-17T14:52:14.529" v="480" actId="26606"/>
          <ac:spMkLst>
            <pc:docMk/>
            <pc:sldMk cId="2229674600" sldId="266"/>
            <ac:spMk id="3" creationId="{21478F6A-50E9-4086-AF67-AC55F101CAC7}"/>
          </ac:spMkLst>
        </pc:spChg>
        <pc:graphicFrameChg chg="add mod">
          <ac:chgData name="Smith, Aaron" userId="f2a61eda-5e51-4dac-90da-963e7df517cf" providerId="ADAL" clId="{A4FC4D18-CAA3-4334-ADE7-3B4D4B2D2887}" dt="2021-08-17T14:52:14.529" v="480" actId="26606"/>
          <ac:graphicFrameMkLst>
            <pc:docMk/>
            <pc:sldMk cId="2229674600" sldId="266"/>
            <ac:graphicFrameMk id="5" creationId="{0E75AD1C-178E-4840-ACB9-713B13921464}"/>
          </ac:graphicFrameMkLst>
        </pc:graphicFrameChg>
        <pc:picChg chg="del">
          <ac:chgData name="Smith, Aaron" userId="f2a61eda-5e51-4dac-90da-963e7df517cf" providerId="ADAL" clId="{A4FC4D18-CAA3-4334-ADE7-3B4D4B2D2887}" dt="2021-08-17T14:45:30.082" v="139" actId="478"/>
          <ac:picMkLst>
            <pc:docMk/>
            <pc:sldMk cId="2229674600" sldId="266"/>
            <ac:picMk id="4" creationId="{68703810-29A7-42C5-8F84-8ED3527F0B33}"/>
          </ac:picMkLst>
        </pc:picChg>
        <pc:picChg chg="del">
          <ac:chgData name="Smith, Aaron" userId="f2a61eda-5e51-4dac-90da-963e7df517cf" providerId="ADAL" clId="{A4FC4D18-CAA3-4334-ADE7-3B4D4B2D2887}" dt="2021-08-17T14:45:31.716" v="140" actId="478"/>
          <ac:picMkLst>
            <pc:docMk/>
            <pc:sldMk cId="2229674600" sldId="266"/>
            <ac:picMk id="6" creationId="{03624ACB-7978-4E29-9AC6-8C9E4F5858EC}"/>
          </ac:picMkLst>
        </pc:picChg>
      </pc:sldChg>
      <pc:sldChg chg="del">
        <pc:chgData name="Smith, Aaron" userId="f2a61eda-5e51-4dac-90da-963e7df517cf" providerId="ADAL" clId="{A4FC4D18-CAA3-4334-ADE7-3B4D4B2D2887}" dt="2021-08-17T15:33:58.359" v="957" actId="47"/>
        <pc:sldMkLst>
          <pc:docMk/>
          <pc:sldMk cId="1772816210" sldId="267"/>
        </pc:sldMkLst>
      </pc:sldChg>
      <pc:sldChg chg="addSp delSp modSp mod">
        <pc:chgData name="Smith, Aaron" userId="f2a61eda-5e51-4dac-90da-963e7df517cf" providerId="ADAL" clId="{A4FC4D18-CAA3-4334-ADE7-3B4D4B2D2887}" dt="2021-08-17T15:09:12.933" v="883" actId="12"/>
        <pc:sldMkLst>
          <pc:docMk/>
          <pc:sldMk cId="1633621202" sldId="268"/>
        </pc:sldMkLst>
        <pc:spChg chg="add mod">
          <ac:chgData name="Smith, Aaron" userId="f2a61eda-5e51-4dac-90da-963e7df517cf" providerId="ADAL" clId="{A4FC4D18-CAA3-4334-ADE7-3B4D4B2D2887}" dt="2021-08-17T15:09:12.933" v="883" actId="12"/>
          <ac:spMkLst>
            <pc:docMk/>
            <pc:sldMk cId="1633621202" sldId="268"/>
            <ac:spMk id="2" creationId="{CB58EAF5-C968-4971-93DB-787C30DDB933}"/>
          </ac:spMkLst>
        </pc:spChg>
        <pc:graphicFrameChg chg="del">
          <ac:chgData name="Smith, Aaron" userId="f2a61eda-5e51-4dac-90da-963e7df517cf" providerId="ADAL" clId="{A4FC4D18-CAA3-4334-ADE7-3B4D4B2D2887}" dt="2021-08-17T15:05:54.661" v="726" actId="478"/>
          <ac:graphicFrameMkLst>
            <pc:docMk/>
            <pc:sldMk cId="1633621202" sldId="268"/>
            <ac:graphicFrameMk id="4" creationId="{00000000-0008-0000-0100-000009000000}"/>
          </ac:graphicFrameMkLst>
        </pc:graphicFrameChg>
        <pc:graphicFrameChg chg="del">
          <ac:chgData name="Smith, Aaron" userId="f2a61eda-5e51-4dac-90da-963e7df517cf" providerId="ADAL" clId="{A4FC4D18-CAA3-4334-ADE7-3B4D4B2D2887}" dt="2021-08-17T15:07:15.285" v="736" actId="478"/>
          <ac:graphicFrameMkLst>
            <pc:docMk/>
            <pc:sldMk cId="1633621202" sldId="268"/>
            <ac:graphicFrameMk id="5" creationId="{00000000-0008-0000-0100-000007000000}"/>
          </ac:graphicFrameMkLst>
        </pc:graphicFrameChg>
        <pc:graphicFrameChg chg="add mod">
          <ac:chgData name="Smith, Aaron" userId="f2a61eda-5e51-4dac-90da-963e7df517cf" providerId="ADAL" clId="{A4FC4D18-CAA3-4334-ADE7-3B4D4B2D2887}" dt="2021-08-17T15:06:45.514" v="735" actId="255"/>
          <ac:graphicFrameMkLst>
            <pc:docMk/>
            <pc:sldMk cId="1633621202" sldId="268"/>
            <ac:graphicFrameMk id="6" creationId="{00000000-0008-0000-0100-000009000000}"/>
          </ac:graphicFrameMkLst>
        </pc:graphicFrameChg>
        <pc:graphicFrameChg chg="add mod">
          <ac:chgData name="Smith, Aaron" userId="f2a61eda-5e51-4dac-90da-963e7df517cf" providerId="ADAL" clId="{A4FC4D18-CAA3-4334-ADE7-3B4D4B2D2887}" dt="2021-08-17T15:08:06.147" v="744" actId="1076"/>
          <ac:graphicFrameMkLst>
            <pc:docMk/>
            <pc:sldMk cId="1633621202" sldId="268"/>
            <ac:graphicFrameMk id="7" creationId="{00000000-0008-0000-0100-000007000000}"/>
          </ac:graphicFrameMkLst>
        </pc:graphicFrameChg>
      </pc:sldChg>
      <pc:sldChg chg="addSp delSp modSp mod">
        <pc:chgData name="Smith, Aaron" userId="f2a61eda-5e51-4dac-90da-963e7df517cf" providerId="ADAL" clId="{A4FC4D18-CAA3-4334-ADE7-3B4D4B2D2887}" dt="2021-08-17T17:27:21.044" v="2695" actId="14100"/>
        <pc:sldMkLst>
          <pc:docMk/>
          <pc:sldMk cId="4151387335" sldId="269"/>
        </pc:sldMkLst>
        <pc:picChg chg="add del mod">
          <ac:chgData name="Smith, Aaron" userId="f2a61eda-5e51-4dac-90da-963e7df517cf" providerId="ADAL" clId="{A4FC4D18-CAA3-4334-ADE7-3B4D4B2D2887}" dt="2021-08-17T17:27:09.583" v="2691" actId="478"/>
          <ac:picMkLst>
            <pc:docMk/>
            <pc:sldMk cId="4151387335" sldId="269"/>
            <ac:picMk id="2" creationId="{141B087D-DF9C-4C78-8530-5CE15C9D78A4}"/>
          </ac:picMkLst>
        </pc:picChg>
        <pc:picChg chg="add mod">
          <ac:chgData name="Smith, Aaron" userId="f2a61eda-5e51-4dac-90da-963e7df517cf" providerId="ADAL" clId="{A4FC4D18-CAA3-4334-ADE7-3B4D4B2D2887}" dt="2021-08-17T17:27:21.044" v="2695" actId="14100"/>
          <ac:picMkLst>
            <pc:docMk/>
            <pc:sldMk cId="4151387335" sldId="269"/>
            <ac:picMk id="3" creationId="{3ED9D0CC-8E58-400A-8E96-85FF56BE8F78}"/>
          </ac:picMkLst>
        </pc:picChg>
      </pc:sldChg>
      <pc:sldChg chg="addSp modSp mod">
        <pc:chgData name="Smith, Aaron" userId="f2a61eda-5e51-4dac-90da-963e7df517cf" providerId="ADAL" clId="{A4FC4D18-CAA3-4334-ADE7-3B4D4B2D2887}" dt="2021-08-17T17:29:52.220" v="2853" actId="14100"/>
        <pc:sldMkLst>
          <pc:docMk/>
          <pc:sldMk cId="3528442626" sldId="270"/>
        </pc:sldMkLst>
        <pc:picChg chg="add mod">
          <ac:chgData name="Smith, Aaron" userId="f2a61eda-5e51-4dac-90da-963e7df517cf" providerId="ADAL" clId="{A4FC4D18-CAA3-4334-ADE7-3B4D4B2D2887}" dt="2021-08-17T17:29:52.220" v="2853" actId="14100"/>
          <ac:picMkLst>
            <pc:docMk/>
            <pc:sldMk cId="3528442626" sldId="270"/>
            <ac:picMk id="2" creationId="{FB936285-7AE9-4B3B-A972-2EAAF73FCE5A}"/>
          </ac:picMkLst>
        </pc:picChg>
      </pc:sldChg>
      <pc:sldChg chg="addSp delSp modSp mod">
        <pc:chgData name="Smith, Aaron" userId="f2a61eda-5e51-4dac-90da-963e7df517cf" providerId="ADAL" clId="{A4FC4D18-CAA3-4334-ADE7-3B4D4B2D2887}" dt="2021-08-17T17:32:00.102" v="2888" actId="478"/>
        <pc:sldMkLst>
          <pc:docMk/>
          <pc:sldMk cId="3147680290" sldId="271"/>
        </pc:sldMkLst>
        <pc:spChg chg="mod">
          <ac:chgData name="Smith, Aaron" userId="f2a61eda-5e51-4dac-90da-963e7df517cf" providerId="ADAL" clId="{A4FC4D18-CAA3-4334-ADE7-3B4D4B2D2887}" dt="2021-08-17T16:41:29.488" v="2261" actId="6549"/>
          <ac:spMkLst>
            <pc:docMk/>
            <pc:sldMk cId="3147680290" sldId="271"/>
            <ac:spMk id="4" creationId="{2A51C754-42F7-4C3D-B17A-A29F4A6CF679}"/>
          </ac:spMkLst>
        </pc:spChg>
        <pc:spChg chg="mod">
          <ac:chgData name="Smith, Aaron" userId="f2a61eda-5e51-4dac-90da-963e7df517cf" providerId="ADAL" clId="{A4FC4D18-CAA3-4334-ADE7-3B4D4B2D2887}" dt="2021-08-17T15:48:48.705" v="1134" actId="6549"/>
          <ac:spMkLst>
            <pc:docMk/>
            <pc:sldMk cId="3147680290" sldId="271"/>
            <ac:spMk id="5" creationId="{FBE6A061-A946-4A84-B928-7656B967803A}"/>
          </ac:spMkLst>
        </pc:spChg>
        <pc:picChg chg="add mod">
          <ac:chgData name="Smith, Aaron" userId="f2a61eda-5e51-4dac-90da-963e7df517cf" providerId="ADAL" clId="{A4FC4D18-CAA3-4334-ADE7-3B4D4B2D2887}" dt="2021-08-17T17:30:57.318" v="2884" actId="14100"/>
          <ac:picMkLst>
            <pc:docMk/>
            <pc:sldMk cId="3147680290" sldId="271"/>
            <ac:picMk id="2" creationId="{1D292665-A15A-4C4D-89C0-2B9BB2B5E7D3}"/>
          </ac:picMkLst>
        </pc:picChg>
        <pc:picChg chg="add del mod">
          <ac:chgData name="Smith, Aaron" userId="f2a61eda-5e51-4dac-90da-963e7df517cf" providerId="ADAL" clId="{A4FC4D18-CAA3-4334-ADE7-3B4D4B2D2887}" dt="2021-08-17T17:32:00.102" v="2888" actId="478"/>
          <ac:picMkLst>
            <pc:docMk/>
            <pc:sldMk cId="3147680290" sldId="271"/>
            <ac:picMk id="3" creationId="{786494DA-2F9B-4252-9B3F-15E35960DD9E}"/>
          </ac:picMkLst>
        </pc:picChg>
      </pc:sldChg>
      <pc:sldChg chg="addSp delSp modSp mod">
        <pc:chgData name="Smith, Aaron" userId="f2a61eda-5e51-4dac-90da-963e7df517cf" providerId="ADAL" clId="{A4FC4D18-CAA3-4334-ADE7-3B4D4B2D2887}" dt="2021-08-17T16:35:34.582" v="2208" actId="20577"/>
        <pc:sldMkLst>
          <pc:docMk/>
          <pc:sldMk cId="1857571329" sldId="272"/>
        </pc:sldMkLst>
        <pc:spChg chg="add mod">
          <ac:chgData name="Smith, Aaron" userId="f2a61eda-5e51-4dac-90da-963e7df517cf" providerId="ADAL" clId="{A4FC4D18-CAA3-4334-ADE7-3B4D4B2D2887}" dt="2021-08-17T16:35:34.582" v="2208" actId="20577"/>
          <ac:spMkLst>
            <pc:docMk/>
            <pc:sldMk cId="1857571329" sldId="272"/>
            <ac:spMk id="8" creationId="{137A0430-5E10-4060-9944-0A0863DCB206}"/>
          </ac:spMkLst>
        </pc:spChg>
        <pc:graphicFrameChg chg="del">
          <ac:chgData name="Smith, Aaron" userId="f2a61eda-5e51-4dac-90da-963e7df517cf" providerId="ADAL" clId="{A4FC4D18-CAA3-4334-ADE7-3B4D4B2D2887}" dt="2021-08-17T15:52:18.952" v="1205" actId="478"/>
          <ac:graphicFrameMkLst>
            <pc:docMk/>
            <pc:sldMk cId="1857571329" sldId="272"/>
            <ac:graphicFrameMk id="4" creationId="{00000000-0008-0000-0300-000005000000}"/>
          </ac:graphicFrameMkLst>
        </pc:graphicFrameChg>
        <pc:graphicFrameChg chg="del">
          <ac:chgData name="Smith, Aaron" userId="f2a61eda-5e51-4dac-90da-963e7df517cf" providerId="ADAL" clId="{A4FC4D18-CAA3-4334-ADE7-3B4D4B2D2887}" dt="2021-08-17T15:53:04.207" v="1214" actId="478"/>
          <ac:graphicFrameMkLst>
            <pc:docMk/>
            <pc:sldMk cId="1857571329" sldId="272"/>
            <ac:graphicFrameMk id="5" creationId="{00000000-0008-0000-0300-000002000000}"/>
          </ac:graphicFrameMkLst>
        </pc:graphicFrameChg>
        <pc:graphicFrameChg chg="add mod">
          <ac:chgData name="Smith, Aaron" userId="f2a61eda-5e51-4dac-90da-963e7df517cf" providerId="ADAL" clId="{A4FC4D18-CAA3-4334-ADE7-3B4D4B2D2887}" dt="2021-08-17T15:52:54.861" v="1213" actId="255"/>
          <ac:graphicFrameMkLst>
            <pc:docMk/>
            <pc:sldMk cId="1857571329" sldId="272"/>
            <ac:graphicFrameMk id="6" creationId="{00000000-0008-0000-0300-000005000000}"/>
          </ac:graphicFrameMkLst>
        </pc:graphicFrameChg>
        <pc:graphicFrameChg chg="add mod">
          <ac:chgData name="Smith, Aaron" userId="f2a61eda-5e51-4dac-90da-963e7df517cf" providerId="ADAL" clId="{A4FC4D18-CAA3-4334-ADE7-3B4D4B2D2887}" dt="2021-08-17T15:53:38.495" v="1223" actId="255"/>
          <ac:graphicFrameMkLst>
            <pc:docMk/>
            <pc:sldMk cId="1857571329" sldId="272"/>
            <ac:graphicFrameMk id="7" creationId="{00000000-0008-0000-0300-000002000000}"/>
          </ac:graphicFrameMkLst>
        </pc:graphicFrameChg>
      </pc:sldChg>
      <pc:sldChg chg="modSp mod">
        <pc:chgData name="Smith, Aaron" userId="f2a61eda-5e51-4dac-90da-963e7df517cf" providerId="ADAL" clId="{A4FC4D18-CAA3-4334-ADE7-3B4D4B2D2887}" dt="2021-08-17T17:41:19.109" v="3234" actId="20577"/>
        <pc:sldMkLst>
          <pc:docMk/>
          <pc:sldMk cId="1790129774" sldId="273"/>
        </pc:sldMkLst>
        <pc:spChg chg="mod">
          <ac:chgData name="Smith, Aaron" userId="f2a61eda-5e51-4dac-90da-963e7df517cf" providerId="ADAL" clId="{A4FC4D18-CAA3-4334-ADE7-3B4D4B2D2887}" dt="2021-08-17T17:41:19.109" v="3234" actId="20577"/>
          <ac:spMkLst>
            <pc:docMk/>
            <pc:sldMk cId="1790129774" sldId="273"/>
            <ac:spMk id="3" creationId="{79B4B2E6-D9A3-47DB-8821-02E18731E496}"/>
          </ac:spMkLst>
        </pc:spChg>
      </pc:sldChg>
      <pc:sldChg chg="modSp mod">
        <pc:chgData name="Smith, Aaron" userId="f2a61eda-5e51-4dac-90da-963e7df517cf" providerId="ADAL" clId="{A4FC4D18-CAA3-4334-ADE7-3B4D4B2D2887}" dt="2021-08-18T11:58:23.626" v="3380" actId="20577"/>
        <pc:sldMkLst>
          <pc:docMk/>
          <pc:sldMk cId="3714265833" sldId="274"/>
        </pc:sldMkLst>
        <pc:graphicFrameChg chg="mod modGraphic">
          <ac:chgData name="Smith, Aaron" userId="f2a61eda-5e51-4dac-90da-963e7df517cf" providerId="ADAL" clId="{A4FC4D18-CAA3-4334-ADE7-3B4D4B2D2887}" dt="2021-08-18T11:58:23.626" v="3380" actId="20577"/>
          <ac:graphicFrameMkLst>
            <pc:docMk/>
            <pc:sldMk cId="3714265833" sldId="274"/>
            <ac:graphicFrameMk id="4" creationId="{3306138E-0902-4524-8D40-CA2E8E392465}"/>
          </ac:graphicFrameMkLst>
        </pc:graphicFrameChg>
      </pc:sldChg>
      <pc:sldChg chg="del">
        <pc:chgData name="Smith, Aaron" userId="f2a61eda-5e51-4dac-90da-963e7df517cf" providerId="ADAL" clId="{A4FC4D18-CAA3-4334-ADE7-3B4D4B2D2887}" dt="2021-08-17T15:49:18.860" v="1144" actId="47"/>
        <pc:sldMkLst>
          <pc:docMk/>
          <pc:sldMk cId="664195399" sldId="275"/>
        </pc:sldMkLst>
      </pc:sldChg>
      <pc:sldChg chg="del">
        <pc:chgData name="Smith, Aaron" userId="f2a61eda-5e51-4dac-90da-963e7df517cf" providerId="ADAL" clId="{A4FC4D18-CAA3-4334-ADE7-3B4D4B2D2887}" dt="2021-08-17T14:29:59.488" v="63" actId="47"/>
        <pc:sldMkLst>
          <pc:docMk/>
          <pc:sldMk cId="1148089995" sldId="276"/>
        </pc:sldMkLst>
      </pc:sldChg>
      <pc:sldChg chg="del">
        <pc:chgData name="Smith, Aaron" userId="f2a61eda-5e51-4dac-90da-963e7df517cf" providerId="ADAL" clId="{A4FC4D18-CAA3-4334-ADE7-3B4D4B2D2887}" dt="2021-08-17T14:29:58.353" v="62" actId="47"/>
        <pc:sldMkLst>
          <pc:docMk/>
          <pc:sldMk cId="966921591" sldId="277"/>
        </pc:sldMkLst>
      </pc:sldChg>
      <pc:sldChg chg="addSp delSp modSp mod">
        <pc:chgData name="Smith, Aaron" userId="f2a61eda-5e51-4dac-90da-963e7df517cf" providerId="ADAL" clId="{A4FC4D18-CAA3-4334-ADE7-3B4D4B2D2887}" dt="2021-08-17T17:12:35.129" v="2499" actId="1076"/>
        <pc:sldMkLst>
          <pc:docMk/>
          <pc:sldMk cId="1258280405" sldId="278"/>
        </pc:sldMkLst>
        <pc:spChg chg="mod">
          <ac:chgData name="Smith, Aaron" userId="f2a61eda-5e51-4dac-90da-963e7df517cf" providerId="ADAL" clId="{A4FC4D18-CAA3-4334-ADE7-3B4D4B2D2887}" dt="2021-08-17T15:02:36.629" v="725" actId="20577"/>
          <ac:spMkLst>
            <pc:docMk/>
            <pc:sldMk cId="1258280405" sldId="278"/>
            <ac:spMk id="6" creationId="{96440277-B377-4D3F-AF21-964B89A9FC75}"/>
          </ac:spMkLst>
        </pc:spChg>
        <pc:picChg chg="add del mod">
          <ac:chgData name="Smith, Aaron" userId="f2a61eda-5e51-4dac-90da-963e7df517cf" providerId="ADAL" clId="{A4FC4D18-CAA3-4334-ADE7-3B4D4B2D2887}" dt="2021-08-17T17:12:24.778" v="2496" actId="478"/>
          <ac:picMkLst>
            <pc:docMk/>
            <pc:sldMk cId="1258280405" sldId="278"/>
            <ac:picMk id="2" creationId="{60F7F56A-486C-4E92-BF44-2A75A536AFD0}"/>
          </ac:picMkLst>
        </pc:picChg>
        <pc:picChg chg="add mod">
          <ac:chgData name="Smith, Aaron" userId="f2a61eda-5e51-4dac-90da-963e7df517cf" providerId="ADAL" clId="{A4FC4D18-CAA3-4334-ADE7-3B4D4B2D2887}" dt="2021-08-17T17:12:35.129" v="2499" actId="1076"/>
          <ac:picMkLst>
            <pc:docMk/>
            <pc:sldMk cId="1258280405" sldId="278"/>
            <ac:picMk id="3" creationId="{197A668F-4AA6-4F38-B9F8-451EAE6320A3}"/>
          </ac:picMkLst>
        </pc:picChg>
        <pc:picChg chg="del">
          <ac:chgData name="Smith, Aaron" userId="f2a61eda-5e51-4dac-90da-963e7df517cf" providerId="ADAL" clId="{A4FC4D18-CAA3-4334-ADE7-3B4D4B2D2887}" dt="2021-08-17T15:01:43.411" v="701" actId="478"/>
          <ac:picMkLst>
            <pc:docMk/>
            <pc:sldMk cId="1258280405" sldId="278"/>
            <ac:picMk id="5" creationId="{445BB27C-37C8-441C-9679-819720EEFADA}"/>
          </ac:picMkLst>
        </pc:picChg>
      </pc:sldChg>
      <pc:sldChg chg="addSp delSp modSp mod">
        <pc:chgData name="Smith, Aaron" userId="f2a61eda-5e51-4dac-90da-963e7df517cf" providerId="ADAL" clId="{A4FC4D18-CAA3-4334-ADE7-3B4D4B2D2887}" dt="2021-08-17T17:30:22.064" v="2880" actId="20577"/>
        <pc:sldMkLst>
          <pc:docMk/>
          <pc:sldMk cId="789083647" sldId="279"/>
        </pc:sldMkLst>
        <pc:spChg chg="mod">
          <ac:chgData name="Smith, Aaron" userId="f2a61eda-5e51-4dac-90da-963e7df517cf" providerId="ADAL" clId="{A4FC4D18-CAA3-4334-ADE7-3B4D4B2D2887}" dt="2021-08-17T17:30:22.064" v="2880" actId="20577"/>
          <ac:spMkLst>
            <pc:docMk/>
            <pc:sldMk cId="789083647" sldId="279"/>
            <ac:spMk id="2" creationId="{B739E179-1CD4-437B-8E8A-10A21858E0EC}"/>
          </ac:spMkLst>
        </pc:spChg>
        <pc:picChg chg="add mod">
          <ac:chgData name="Smith, Aaron" userId="f2a61eda-5e51-4dac-90da-963e7df517cf" providerId="ADAL" clId="{A4FC4D18-CAA3-4334-ADE7-3B4D4B2D2887}" dt="2021-08-17T15:48:02.375" v="1086" actId="14100"/>
          <ac:picMkLst>
            <pc:docMk/>
            <pc:sldMk cId="789083647" sldId="279"/>
            <ac:picMk id="3" creationId="{57FD621C-0FC0-4358-B0ED-78E2CDEC5523}"/>
          </ac:picMkLst>
        </pc:picChg>
        <pc:picChg chg="del">
          <ac:chgData name="Smith, Aaron" userId="f2a61eda-5e51-4dac-90da-963e7df517cf" providerId="ADAL" clId="{A4FC4D18-CAA3-4334-ADE7-3B4D4B2D2887}" dt="2021-08-17T15:47:48.780" v="1081" actId="478"/>
          <ac:picMkLst>
            <pc:docMk/>
            <pc:sldMk cId="789083647" sldId="279"/>
            <ac:picMk id="4" creationId="{2E0EAFE1-FDBC-4970-95B6-28B19597442E}"/>
          </ac:picMkLst>
        </pc:picChg>
      </pc:sldChg>
      <pc:sldChg chg="del">
        <pc:chgData name="Smith, Aaron" userId="f2a61eda-5e51-4dac-90da-963e7df517cf" providerId="ADAL" clId="{A4FC4D18-CAA3-4334-ADE7-3B4D4B2D2887}" dt="2021-08-17T15:49:32.601" v="1151" actId="47"/>
        <pc:sldMkLst>
          <pc:docMk/>
          <pc:sldMk cId="3583882766" sldId="280"/>
        </pc:sldMkLst>
      </pc:sldChg>
      <pc:sldChg chg="del">
        <pc:chgData name="Smith, Aaron" userId="f2a61eda-5e51-4dac-90da-963e7df517cf" providerId="ADAL" clId="{A4FC4D18-CAA3-4334-ADE7-3B4D4B2D2887}" dt="2021-08-17T15:49:00.869" v="1139" actId="47"/>
        <pc:sldMkLst>
          <pc:docMk/>
          <pc:sldMk cId="2363358115" sldId="281"/>
        </pc:sldMkLst>
      </pc:sldChg>
      <pc:sldChg chg="del">
        <pc:chgData name="Smith, Aaron" userId="f2a61eda-5e51-4dac-90da-963e7df517cf" providerId="ADAL" clId="{A4FC4D18-CAA3-4334-ADE7-3B4D4B2D2887}" dt="2021-08-17T15:33:53.114" v="955" actId="47"/>
        <pc:sldMkLst>
          <pc:docMk/>
          <pc:sldMk cId="2150559837" sldId="282"/>
        </pc:sldMkLst>
      </pc:sldChg>
      <pc:sldChg chg="del">
        <pc:chgData name="Smith, Aaron" userId="f2a61eda-5e51-4dac-90da-963e7df517cf" providerId="ADAL" clId="{A4FC4D18-CAA3-4334-ADE7-3B4D4B2D2887}" dt="2021-08-17T14:45:01.758" v="137" actId="47"/>
        <pc:sldMkLst>
          <pc:docMk/>
          <pc:sldMk cId="4089785238" sldId="283"/>
        </pc:sldMkLst>
      </pc:sldChg>
      <pc:sldChg chg="del">
        <pc:chgData name="Smith, Aaron" userId="f2a61eda-5e51-4dac-90da-963e7df517cf" providerId="ADAL" clId="{A4FC4D18-CAA3-4334-ADE7-3B4D4B2D2887}" dt="2021-08-17T14:45:04.434" v="138" actId="47"/>
        <pc:sldMkLst>
          <pc:docMk/>
          <pc:sldMk cId="2928652435" sldId="284"/>
        </pc:sldMkLst>
      </pc:sldChg>
      <pc:sldChg chg="del">
        <pc:chgData name="Smith, Aaron" userId="f2a61eda-5e51-4dac-90da-963e7df517cf" providerId="ADAL" clId="{A4FC4D18-CAA3-4334-ADE7-3B4D4B2D2887}" dt="2021-08-17T15:33:55.003" v="956" actId="47"/>
        <pc:sldMkLst>
          <pc:docMk/>
          <pc:sldMk cId="3134444587" sldId="285"/>
        </pc:sldMkLst>
      </pc:sldChg>
      <pc:sldChg chg="del">
        <pc:chgData name="Smith, Aaron" userId="f2a61eda-5e51-4dac-90da-963e7df517cf" providerId="ADAL" clId="{A4FC4D18-CAA3-4334-ADE7-3B4D4B2D2887}" dt="2021-08-17T15:49:42.342" v="1153" actId="2696"/>
        <pc:sldMkLst>
          <pc:docMk/>
          <pc:sldMk cId="3391935925" sldId="286"/>
        </pc:sldMkLst>
      </pc:sldChg>
      <pc:sldChg chg="modSp mod">
        <pc:chgData name="Smith, Aaron" userId="f2a61eda-5e51-4dac-90da-963e7df517cf" providerId="ADAL" clId="{A4FC4D18-CAA3-4334-ADE7-3B4D4B2D2887}" dt="2021-08-17T15:51:04.364" v="1202" actId="27636"/>
        <pc:sldMkLst>
          <pc:docMk/>
          <pc:sldMk cId="3780414305" sldId="286"/>
        </pc:sldMkLst>
        <pc:spChg chg="mod">
          <ac:chgData name="Smith, Aaron" userId="f2a61eda-5e51-4dac-90da-963e7df517cf" providerId="ADAL" clId="{A4FC4D18-CAA3-4334-ADE7-3B4D4B2D2887}" dt="2021-08-17T15:51:04.364" v="1202" actId="27636"/>
          <ac:spMkLst>
            <pc:docMk/>
            <pc:sldMk cId="3780414305" sldId="286"/>
            <ac:spMk id="3" creationId="{ACB4F191-74B5-46F1-A129-A7E549F2D38D}"/>
          </ac:spMkLst>
        </pc:spChg>
      </pc:sldChg>
      <pc:sldChg chg="addSp delSp modSp mod">
        <pc:chgData name="Smith, Aaron" userId="f2a61eda-5e51-4dac-90da-963e7df517cf" providerId="ADAL" clId="{A4FC4D18-CAA3-4334-ADE7-3B4D4B2D2887}" dt="2021-08-17T16:40:09.007" v="2221" actId="1076"/>
        <pc:sldMkLst>
          <pc:docMk/>
          <pc:sldMk cId="462904742" sldId="287"/>
        </pc:sldMkLst>
        <pc:spChg chg="mod">
          <ac:chgData name="Smith, Aaron" userId="f2a61eda-5e51-4dac-90da-963e7df517cf" providerId="ADAL" clId="{A4FC4D18-CAA3-4334-ADE7-3B4D4B2D2887}" dt="2021-08-17T16:40:09.007" v="2221" actId="1076"/>
          <ac:spMkLst>
            <pc:docMk/>
            <pc:sldMk cId="462904742" sldId="287"/>
            <ac:spMk id="2" creationId="{E2608BB0-685C-4C40-8B29-A0AE06FFCD54}"/>
          </ac:spMkLst>
        </pc:spChg>
        <pc:graphicFrameChg chg="del">
          <ac:chgData name="Smith, Aaron" userId="f2a61eda-5e51-4dac-90da-963e7df517cf" providerId="ADAL" clId="{A4FC4D18-CAA3-4334-ADE7-3B4D4B2D2887}" dt="2021-08-17T16:39:20.735" v="2209" actId="478"/>
          <ac:graphicFrameMkLst>
            <pc:docMk/>
            <pc:sldMk cId="462904742" sldId="287"/>
            <ac:graphicFrameMk id="4" creationId="{1049B451-FBB9-4886-BA30-70BDBEB3BE30}"/>
          </ac:graphicFrameMkLst>
        </pc:graphicFrameChg>
        <pc:graphicFrameChg chg="add mod">
          <ac:chgData name="Smith, Aaron" userId="f2a61eda-5e51-4dac-90da-963e7df517cf" providerId="ADAL" clId="{A4FC4D18-CAA3-4334-ADE7-3B4D4B2D2887}" dt="2021-08-17T16:39:26.451" v="2212"/>
          <ac:graphicFrameMkLst>
            <pc:docMk/>
            <pc:sldMk cId="462904742" sldId="287"/>
            <ac:graphicFrameMk id="5" creationId="{1049B451-FBB9-4886-BA30-70BDBEB3BE30}"/>
          </ac:graphicFrameMkLst>
        </pc:graphicFrameChg>
        <pc:picChg chg="add mod">
          <ac:chgData name="Smith, Aaron" userId="f2a61eda-5e51-4dac-90da-963e7df517cf" providerId="ADAL" clId="{A4FC4D18-CAA3-4334-ADE7-3B4D4B2D2887}" dt="2021-08-17T16:39:38.976" v="2217" actId="14100"/>
          <ac:picMkLst>
            <pc:docMk/>
            <pc:sldMk cId="462904742" sldId="287"/>
            <ac:picMk id="3" creationId="{259D56C4-07A5-417B-BD43-E5BF8B08BC4E}"/>
          </ac:picMkLst>
        </pc:picChg>
      </pc:sldChg>
      <pc:sldChg chg="del">
        <pc:chgData name="Smith, Aaron" userId="f2a61eda-5e51-4dac-90da-963e7df517cf" providerId="ADAL" clId="{A4FC4D18-CAA3-4334-ADE7-3B4D4B2D2887}" dt="2021-08-17T15:49:02.641" v="1140" actId="47"/>
        <pc:sldMkLst>
          <pc:docMk/>
          <pc:sldMk cId="3166754183" sldId="289"/>
        </pc:sldMkLst>
      </pc:sldChg>
      <pc:sldChg chg="del">
        <pc:chgData name="Smith, Aaron" userId="f2a61eda-5e51-4dac-90da-963e7df517cf" providerId="ADAL" clId="{A4FC4D18-CAA3-4334-ADE7-3B4D4B2D2887}" dt="2021-08-17T15:49:33.666" v="1152" actId="47"/>
        <pc:sldMkLst>
          <pc:docMk/>
          <pc:sldMk cId="752108386" sldId="290"/>
        </pc:sldMkLst>
      </pc:sldChg>
      <pc:sldChg chg="addSp modSp mod modClrScheme chgLayout">
        <pc:chgData name="Smith, Aaron" userId="f2a61eda-5e51-4dac-90da-963e7df517cf" providerId="ADAL" clId="{A4FC4D18-CAA3-4334-ADE7-3B4D4B2D2887}" dt="2021-08-17T17:42:13.016" v="3239" actId="26606"/>
        <pc:sldMkLst>
          <pc:docMk/>
          <pc:sldMk cId="192238414" sldId="291"/>
        </pc:sldMkLst>
        <pc:spChg chg="mod">
          <ac:chgData name="Smith, Aaron" userId="f2a61eda-5e51-4dac-90da-963e7df517cf" providerId="ADAL" clId="{A4FC4D18-CAA3-4334-ADE7-3B4D4B2D2887}" dt="2021-08-17T17:42:13.016" v="3239" actId="26606"/>
          <ac:spMkLst>
            <pc:docMk/>
            <pc:sldMk cId="192238414" sldId="291"/>
            <ac:spMk id="4" creationId="{2CB550EB-E80B-4E64-B9F2-5BBCA845A1DD}"/>
          </ac:spMkLst>
        </pc:spChg>
        <pc:spChg chg="mod ord">
          <ac:chgData name="Smith, Aaron" userId="f2a61eda-5e51-4dac-90da-963e7df517cf" providerId="ADAL" clId="{A4FC4D18-CAA3-4334-ADE7-3B4D4B2D2887}" dt="2021-08-17T17:42:13.016" v="3239" actId="26606"/>
          <ac:spMkLst>
            <pc:docMk/>
            <pc:sldMk cId="192238414" sldId="291"/>
            <ac:spMk id="5" creationId="{D0532212-CA4F-4383-8BD8-866924425498}"/>
          </ac:spMkLst>
        </pc:spChg>
        <pc:picChg chg="add mod">
          <ac:chgData name="Smith, Aaron" userId="f2a61eda-5e51-4dac-90da-963e7df517cf" providerId="ADAL" clId="{A4FC4D18-CAA3-4334-ADE7-3B4D4B2D2887}" dt="2021-08-17T17:42:13.016" v="3239" actId="26606"/>
          <ac:picMkLst>
            <pc:docMk/>
            <pc:sldMk cId="192238414" sldId="291"/>
            <ac:picMk id="2" creationId="{BECB12C6-7032-4DB9-B761-B2399849E27B}"/>
          </ac:picMkLst>
        </pc:picChg>
      </pc:sldChg>
      <pc:sldChg chg="del">
        <pc:chgData name="Smith, Aaron" userId="f2a61eda-5e51-4dac-90da-963e7df517cf" providerId="ADAL" clId="{A4FC4D18-CAA3-4334-ADE7-3B4D4B2D2887}" dt="2021-08-17T14:29:52.492" v="60" actId="47"/>
        <pc:sldMkLst>
          <pc:docMk/>
          <pc:sldMk cId="1792844792" sldId="292"/>
        </pc:sldMkLst>
      </pc:sldChg>
      <pc:sldChg chg="del">
        <pc:chgData name="Smith, Aaron" userId="f2a61eda-5e51-4dac-90da-963e7df517cf" providerId="ADAL" clId="{A4FC4D18-CAA3-4334-ADE7-3B4D4B2D2887}" dt="2021-08-17T14:29:51.070" v="59" actId="47"/>
        <pc:sldMkLst>
          <pc:docMk/>
          <pc:sldMk cId="2613031530" sldId="293"/>
        </pc:sldMkLst>
      </pc:sldChg>
      <pc:sldChg chg="del">
        <pc:chgData name="Smith, Aaron" userId="f2a61eda-5e51-4dac-90da-963e7df517cf" providerId="ADAL" clId="{A4FC4D18-CAA3-4334-ADE7-3B4D4B2D2887}" dt="2021-08-17T14:29:46.625" v="58" actId="47"/>
        <pc:sldMkLst>
          <pc:docMk/>
          <pc:sldMk cId="2791656490" sldId="294"/>
        </pc:sldMkLst>
      </pc:sldChg>
      <pc:sldChg chg="del">
        <pc:chgData name="Smith, Aaron" userId="f2a61eda-5e51-4dac-90da-963e7df517cf" providerId="ADAL" clId="{A4FC4D18-CAA3-4334-ADE7-3B4D4B2D2887}" dt="2021-08-17T15:48:59.882" v="1138" actId="47"/>
        <pc:sldMkLst>
          <pc:docMk/>
          <pc:sldMk cId="1738639202" sldId="295"/>
        </pc:sldMkLst>
      </pc:sldChg>
      <pc:sldChg chg="del">
        <pc:chgData name="Smith, Aaron" userId="f2a61eda-5e51-4dac-90da-963e7df517cf" providerId="ADAL" clId="{A4FC4D18-CAA3-4334-ADE7-3B4D4B2D2887}" dt="2021-08-17T15:34:10.324" v="958" actId="47"/>
        <pc:sldMkLst>
          <pc:docMk/>
          <pc:sldMk cId="441213" sldId="296"/>
        </pc:sldMkLst>
      </pc:sldChg>
      <pc:sldChg chg="del">
        <pc:chgData name="Smith, Aaron" userId="f2a61eda-5e51-4dac-90da-963e7df517cf" providerId="ADAL" clId="{A4FC4D18-CAA3-4334-ADE7-3B4D4B2D2887}" dt="2021-08-17T15:48:56.491" v="1136" actId="47"/>
        <pc:sldMkLst>
          <pc:docMk/>
          <pc:sldMk cId="3966526470" sldId="297"/>
        </pc:sldMkLst>
      </pc:sldChg>
      <pc:sldChg chg="del">
        <pc:chgData name="Smith, Aaron" userId="f2a61eda-5e51-4dac-90da-963e7df517cf" providerId="ADAL" clId="{A4FC4D18-CAA3-4334-ADE7-3B4D4B2D2887}" dt="2021-08-17T15:48:58.011" v="1137" actId="47"/>
        <pc:sldMkLst>
          <pc:docMk/>
          <pc:sldMk cId="2824594947" sldId="298"/>
        </pc:sldMkLst>
      </pc:sldChg>
      <pc:sldChg chg="del">
        <pc:chgData name="Smith, Aaron" userId="f2a61eda-5e51-4dac-90da-963e7df517cf" providerId="ADAL" clId="{A4FC4D18-CAA3-4334-ADE7-3B4D4B2D2887}" dt="2021-08-17T15:34:11.742" v="959" actId="47"/>
        <pc:sldMkLst>
          <pc:docMk/>
          <pc:sldMk cId="1663614971" sldId="299"/>
        </pc:sldMkLst>
      </pc:sldChg>
      <pc:sldChg chg="del">
        <pc:chgData name="Smith, Aaron" userId="f2a61eda-5e51-4dac-90da-963e7df517cf" providerId="ADAL" clId="{A4FC4D18-CAA3-4334-ADE7-3B4D4B2D2887}" dt="2021-08-17T15:49:23.715" v="1146" actId="47"/>
        <pc:sldMkLst>
          <pc:docMk/>
          <pc:sldMk cId="1210246199" sldId="301"/>
        </pc:sldMkLst>
      </pc:sldChg>
      <pc:sldChg chg="del">
        <pc:chgData name="Smith, Aaron" userId="f2a61eda-5e51-4dac-90da-963e7df517cf" providerId="ADAL" clId="{A4FC4D18-CAA3-4334-ADE7-3B4D4B2D2887}" dt="2021-08-17T15:49:30.114" v="1150" actId="47"/>
        <pc:sldMkLst>
          <pc:docMk/>
          <pc:sldMk cId="462777016" sldId="302"/>
        </pc:sldMkLst>
      </pc:sldChg>
      <pc:sldChg chg="del">
        <pc:chgData name="Smith, Aaron" userId="f2a61eda-5e51-4dac-90da-963e7df517cf" providerId="ADAL" clId="{A4FC4D18-CAA3-4334-ADE7-3B4D4B2D2887}" dt="2021-08-17T15:49:26.374" v="1148" actId="47"/>
        <pc:sldMkLst>
          <pc:docMk/>
          <pc:sldMk cId="3253786977" sldId="303"/>
        </pc:sldMkLst>
      </pc:sldChg>
      <pc:sldChg chg="del">
        <pc:chgData name="Smith, Aaron" userId="f2a61eda-5e51-4dac-90da-963e7df517cf" providerId="ADAL" clId="{A4FC4D18-CAA3-4334-ADE7-3B4D4B2D2887}" dt="2021-08-17T15:49:25.234" v="1147" actId="47"/>
        <pc:sldMkLst>
          <pc:docMk/>
          <pc:sldMk cId="1649909111" sldId="304"/>
        </pc:sldMkLst>
      </pc:sldChg>
      <pc:sldChg chg="del">
        <pc:chgData name="Smith, Aaron" userId="f2a61eda-5e51-4dac-90da-963e7df517cf" providerId="ADAL" clId="{A4FC4D18-CAA3-4334-ADE7-3B4D4B2D2887}" dt="2021-08-17T15:49:28.257" v="1149" actId="47"/>
        <pc:sldMkLst>
          <pc:docMk/>
          <pc:sldMk cId="3061492456" sldId="305"/>
        </pc:sldMkLst>
      </pc:sldChg>
      <pc:sldChg chg="modSp mod ord">
        <pc:chgData name="Smith, Aaron" userId="f2a61eda-5e51-4dac-90da-963e7df517cf" providerId="ADAL" clId="{A4FC4D18-CAA3-4334-ADE7-3B4D4B2D2887}" dt="2021-08-17T15:33:10.712" v="954" actId="1036"/>
        <pc:sldMkLst>
          <pc:docMk/>
          <pc:sldMk cId="3423701029" sldId="306"/>
        </pc:sldMkLst>
        <pc:spChg chg="mod">
          <ac:chgData name="Smith, Aaron" userId="f2a61eda-5e51-4dac-90da-963e7df517cf" providerId="ADAL" clId="{A4FC4D18-CAA3-4334-ADE7-3B4D4B2D2887}" dt="2021-08-17T15:33:10.712" v="954" actId="1036"/>
          <ac:spMkLst>
            <pc:docMk/>
            <pc:sldMk cId="3423701029" sldId="306"/>
            <ac:spMk id="9" creationId="{8DC29381-8690-4C76-8937-5DF2A016F080}"/>
          </ac:spMkLst>
        </pc:spChg>
      </pc:sldChg>
      <pc:sldChg chg="ord">
        <pc:chgData name="Smith, Aaron" userId="f2a61eda-5e51-4dac-90da-963e7df517cf" providerId="ADAL" clId="{A4FC4D18-CAA3-4334-ADE7-3B4D4B2D2887}" dt="2021-08-17T15:51:24.094" v="1204"/>
        <pc:sldMkLst>
          <pc:docMk/>
          <pc:sldMk cId="3624301828" sldId="307"/>
        </pc:sldMkLst>
      </pc:sldChg>
      <pc:sldChg chg="del">
        <pc:chgData name="Smith, Aaron" userId="f2a61eda-5e51-4dac-90da-963e7df517cf" providerId="ADAL" clId="{A4FC4D18-CAA3-4334-ADE7-3B4D4B2D2887}" dt="2021-08-17T15:48:52.519" v="1135" actId="47"/>
        <pc:sldMkLst>
          <pc:docMk/>
          <pc:sldMk cId="2247911248" sldId="308"/>
        </pc:sldMkLst>
      </pc:sldChg>
      <pc:sldChg chg="del">
        <pc:chgData name="Smith, Aaron" userId="f2a61eda-5e51-4dac-90da-963e7df517cf" providerId="ADAL" clId="{A4FC4D18-CAA3-4334-ADE7-3B4D4B2D2887}" dt="2021-08-17T15:49:21.343" v="1145" actId="47"/>
        <pc:sldMkLst>
          <pc:docMk/>
          <pc:sldMk cId="527860589" sldId="309"/>
        </pc:sldMkLst>
      </pc:sldChg>
      <pc:sldChg chg="del">
        <pc:chgData name="Smith, Aaron" userId="f2a61eda-5e51-4dac-90da-963e7df517cf" providerId="ADAL" clId="{A4FC4D18-CAA3-4334-ADE7-3B4D4B2D2887}" dt="2021-08-17T13:00:50.535" v="57" actId="47"/>
        <pc:sldMkLst>
          <pc:docMk/>
          <pc:sldMk cId="1133627203" sldId="310"/>
        </pc:sldMkLst>
      </pc:sldChg>
      <pc:sldChg chg="del">
        <pc:chgData name="Smith, Aaron" userId="f2a61eda-5e51-4dac-90da-963e7df517cf" providerId="ADAL" clId="{A4FC4D18-CAA3-4334-ADE7-3B4D4B2D2887}" dt="2021-08-17T14:29:57.031" v="61" actId="47"/>
        <pc:sldMkLst>
          <pc:docMk/>
          <pc:sldMk cId="1186669227" sldId="311"/>
        </pc:sldMkLst>
      </pc:sldChg>
      <pc:sldChg chg="addSp delSp modSp mod">
        <pc:chgData name="Smith, Aaron" userId="f2a61eda-5e51-4dac-90da-963e7df517cf" providerId="ADAL" clId="{A4FC4D18-CAA3-4334-ADE7-3B4D4B2D2887}" dt="2021-08-18T11:47:42.322" v="3316" actId="1076"/>
        <pc:sldMkLst>
          <pc:docMk/>
          <pc:sldMk cId="3220303958" sldId="312"/>
        </pc:sldMkLst>
        <pc:spChg chg="add mod">
          <ac:chgData name="Smith, Aaron" userId="f2a61eda-5e51-4dac-90da-963e7df517cf" providerId="ADAL" clId="{A4FC4D18-CAA3-4334-ADE7-3B4D4B2D2887}" dt="2021-08-17T15:32:21.694" v="951" actId="1076"/>
          <ac:spMkLst>
            <pc:docMk/>
            <pc:sldMk cId="3220303958" sldId="312"/>
            <ac:spMk id="2" creationId="{75FC1B3A-FDC1-4C1D-88C8-FCA9CBEABDB2}"/>
          </ac:spMkLst>
        </pc:spChg>
        <pc:spChg chg="add mod">
          <ac:chgData name="Smith, Aaron" userId="f2a61eda-5e51-4dac-90da-963e7df517cf" providerId="ADAL" clId="{A4FC4D18-CAA3-4334-ADE7-3B4D4B2D2887}" dt="2021-08-17T15:32:21.694" v="951" actId="1076"/>
          <ac:spMkLst>
            <pc:docMk/>
            <pc:sldMk cId="3220303958" sldId="312"/>
            <ac:spMk id="7" creationId="{251308E8-7E57-496F-8B5D-3A887EC66253}"/>
          </ac:spMkLst>
        </pc:spChg>
        <pc:spChg chg="add mod">
          <ac:chgData name="Smith, Aaron" userId="f2a61eda-5e51-4dac-90da-963e7df517cf" providerId="ADAL" clId="{A4FC4D18-CAA3-4334-ADE7-3B4D4B2D2887}" dt="2021-08-17T15:20:24.456" v="919" actId="20577"/>
          <ac:spMkLst>
            <pc:docMk/>
            <pc:sldMk cId="3220303958" sldId="312"/>
            <ac:spMk id="8" creationId="{E9C8ED2F-C1F1-450D-B54D-F9BA48F10764}"/>
          </ac:spMkLst>
        </pc:spChg>
        <pc:spChg chg="add mod">
          <ac:chgData name="Smith, Aaron" userId="f2a61eda-5e51-4dac-90da-963e7df517cf" providerId="ADAL" clId="{A4FC4D18-CAA3-4334-ADE7-3B4D4B2D2887}" dt="2021-08-18T11:47:42.322" v="3316" actId="1076"/>
          <ac:spMkLst>
            <pc:docMk/>
            <pc:sldMk cId="3220303958" sldId="312"/>
            <ac:spMk id="9" creationId="{DD66DD41-CAC6-42F3-B1F1-A9B9381FAB0D}"/>
          </ac:spMkLst>
        </pc:spChg>
        <pc:spChg chg="del mod">
          <ac:chgData name="Smith, Aaron" userId="f2a61eda-5e51-4dac-90da-963e7df517cf" providerId="ADAL" clId="{A4FC4D18-CAA3-4334-ADE7-3B4D4B2D2887}" dt="2021-08-17T15:16:43.031" v="896" actId="21"/>
          <ac:spMkLst>
            <pc:docMk/>
            <pc:sldMk cId="3220303958" sldId="312"/>
            <ac:spMk id="15" creationId="{726C86EF-BA16-405A-AC72-4FD8E38498F8}"/>
          </ac:spMkLst>
        </pc:spChg>
        <pc:spChg chg="del mod">
          <ac:chgData name="Smith, Aaron" userId="f2a61eda-5e51-4dac-90da-963e7df517cf" providerId="ADAL" clId="{A4FC4D18-CAA3-4334-ADE7-3B4D4B2D2887}" dt="2021-08-17T15:20:10.653" v="913" actId="21"/>
          <ac:spMkLst>
            <pc:docMk/>
            <pc:sldMk cId="3220303958" sldId="312"/>
            <ac:spMk id="16" creationId="{F5C4EC01-7AAF-4CBF-AE57-009B8BE4E880}"/>
          </ac:spMkLst>
        </pc:spChg>
        <pc:spChg chg="del mod">
          <ac:chgData name="Smith, Aaron" userId="f2a61eda-5e51-4dac-90da-963e7df517cf" providerId="ADAL" clId="{A4FC4D18-CAA3-4334-ADE7-3B4D4B2D2887}" dt="2021-08-17T15:17:42.157" v="908" actId="21"/>
          <ac:spMkLst>
            <pc:docMk/>
            <pc:sldMk cId="3220303958" sldId="312"/>
            <ac:spMk id="17" creationId="{66C820D4-EC51-41EB-BE12-147BB47E4D8C}"/>
          </ac:spMkLst>
        </pc:spChg>
        <pc:graphicFrameChg chg="del">
          <ac:chgData name="Smith, Aaron" userId="f2a61eda-5e51-4dac-90da-963e7df517cf" providerId="ADAL" clId="{A4FC4D18-CAA3-4334-ADE7-3B4D4B2D2887}" dt="2021-08-17T15:16:09.705" v="887" actId="478"/>
          <ac:graphicFrameMkLst>
            <pc:docMk/>
            <pc:sldMk cId="3220303958" sldId="312"/>
            <ac:graphicFrameMk id="4" creationId="{C458D33B-A157-4E7C-8D16-D58CB8D0D8C5}"/>
          </ac:graphicFrameMkLst>
        </pc:graphicFrameChg>
        <pc:graphicFrameChg chg="add mod">
          <ac:chgData name="Smith, Aaron" userId="f2a61eda-5e51-4dac-90da-963e7df517cf" providerId="ADAL" clId="{A4FC4D18-CAA3-4334-ADE7-3B4D4B2D2887}" dt="2021-08-17T15:31:50.021" v="950" actId="115"/>
          <ac:graphicFrameMkLst>
            <pc:docMk/>
            <pc:sldMk cId="3220303958" sldId="312"/>
            <ac:graphicFrameMk id="6" creationId="{A6DEF9D9-EDBF-4BE9-850F-3D7947FB2928}"/>
          </ac:graphicFrameMkLst>
        </pc:graphicFrameChg>
      </pc:sldChg>
      <pc:sldChg chg="addSp delSp modSp mod">
        <pc:chgData name="Smith, Aaron" userId="f2a61eda-5e51-4dac-90da-963e7df517cf" providerId="ADAL" clId="{A4FC4D18-CAA3-4334-ADE7-3B4D4B2D2887}" dt="2021-08-17T17:05:06.432" v="2495" actId="207"/>
        <pc:sldMkLst>
          <pc:docMk/>
          <pc:sldMk cId="2909936782" sldId="313"/>
        </pc:sldMkLst>
        <pc:spChg chg="del mod">
          <ac:chgData name="Smith, Aaron" userId="f2a61eda-5e51-4dac-90da-963e7df517cf" providerId="ADAL" clId="{A4FC4D18-CAA3-4334-ADE7-3B4D4B2D2887}" dt="2021-08-17T17:03:36.520" v="2477" actId="21"/>
          <ac:spMkLst>
            <pc:docMk/>
            <pc:sldMk cId="2909936782" sldId="313"/>
            <ac:spMk id="5" creationId="{7560A110-4B4F-4BC0-A774-003D1B3572FF}"/>
          </ac:spMkLst>
        </pc:spChg>
        <pc:spChg chg="del mod">
          <ac:chgData name="Smith, Aaron" userId="f2a61eda-5e51-4dac-90da-963e7df517cf" providerId="ADAL" clId="{A4FC4D18-CAA3-4334-ADE7-3B4D4B2D2887}" dt="2021-08-17T17:03:21.368" v="2471" actId="21"/>
          <ac:spMkLst>
            <pc:docMk/>
            <pc:sldMk cId="2909936782" sldId="313"/>
            <ac:spMk id="6" creationId="{304D5543-4D2F-49AD-B39A-B6C4882B37B1}"/>
          </ac:spMkLst>
        </pc:spChg>
        <pc:spChg chg="del mod">
          <ac:chgData name="Smith, Aaron" userId="f2a61eda-5e51-4dac-90da-963e7df517cf" providerId="ADAL" clId="{A4FC4D18-CAA3-4334-ADE7-3B4D4B2D2887}" dt="2021-08-17T17:04:48.758" v="2490" actId="21"/>
          <ac:spMkLst>
            <pc:docMk/>
            <pc:sldMk cId="2909936782" sldId="313"/>
            <ac:spMk id="7" creationId="{29552BA2-0EF1-4E66-919D-CAF830453797}"/>
          </ac:spMkLst>
        </pc:spChg>
        <pc:spChg chg="add mod">
          <ac:chgData name="Smith, Aaron" userId="f2a61eda-5e51-4dac-90da-963e7df517cf" providerId="ADAL" clId="{A4FC4D18-CAA3-4334-ADE7-3B4D4B2D2887}" dt="2021-08-17T17:03:33.898" v="2476" actId="1076"/>
          <ac:spMkLst>
            <pc:docMk/>
            <pc:sldMk cId="2909936782" sldId="313"/>
            <ac:spMk id="9" creationId="{D9639CBE-335F-4B81-B00E-C1184197EED7}"/>
          </ac:spMkLst>
        </pc:spChg>
        <pc:spChg chg="add mod">
          <ac:chgData name="Smith, Aaron" userId="f2a61eda-5e51-4dac-90da-963e7df517cf" providerId="ADAL" clId="{A4FC4D18-CAA3-4334-ADE7-3B4D4B2D2887}" dt="2021-08-17T17:04:25.567" v="2483" actId="1036"/>
          <ac:spMkLst>
            <pc:docMk/>
            <pc:sldMk cId="2909936782" sldId="313"/>
            <ac:spMk id="10" creationId="{4A52521C-7714-4E66-A4F8-93BCC88FBCF5}"/>
          </ac:spMkLst>
        </pc:spChg>
        <pc:spChg chg="add mod">
          <ac:chgData name="Smith, Aaron" userId="f2a61eda-5e51-4dac-90da-963e7df517cf" providerId="ADAL" clId="{A4FC4D18-CAA3-4334-ADE7-3B4D4B2D2887}" dt="2021-08-17T17:04:33.880" v="2485" actId="1076"/>
          <ac:spMkLst>
            <pc:docMk/>
            <pc:sldMk cId="2909936782" sldId="313"/>
            <ac:spMk id="11" creationId="{CC4BEB01-5376-4783-8CA5-5642FB7EB162}"/>
          </ac:spMkLst>
        </pc:spChg>
        <pc:spChg chg="add mod">
          <ac:chgData name="Smith, Aaron" userId="f2a61eda-5e51-4dac-90da-963e7df517cf" providerId="ADAL" clId="{A4FC4D18-CAA3-4334-ADE7-3B4D4B2D2887}" dt="2021-08-17T17:04:58.154" v="2493" actId="113"/>
          <ac:spMkLst>
            <pc:docMk/>
            <pc:sldMk cId="2909936782" sldId="313"/>
            <ac:spMk id="12" creationId="{790F7D70-129C-41D7-ACCA-F3740E158FA7}"/>
          </ac:spMkLst>
        </pc:spChg>
        <pc:graphicFrameChg chg="del">
          <ac:chgData name="Smith, Aaron" userId="f2a61eda-5e51-4dac-90da-963e7df517cf" providerId="ADAL" clId="{A4FC4D18-CAA3-4334-ADE7-3B4D4B2D2887}" dt="2021-08-17T17:00:07.880" v="2446" actId="478"/>
          <ac:graphicFrameMkLst>
            <pc:docMk/>
            <pc:sldMk cId="2909936782" sldId="313"/>
            <ac:graphicFrameMk id="4" creationId="{524D3EF0-05FE-481F-86EA-776A367C86A6}"/>
          </ac:graphicFrameMkLst>
        </pc:graphicFrameChg>
        <pc:graphicFrameChg chg="add mod">
          <ac:chgData name="Smith, Aaron" userId="f2a61eda-5e51-4dac-90da-963e7df517cf" providerId="ADAL" clId="{A4FC4D18-CAA3-4334-ADE7-3B4D4B2D2887}" dt="2021-08-17T17:05:06.432" v="2495" actId="207"/>
          <ac:graphicFrameMkLst>
            <pc:docMk/>
            <pc:sldMk cId="2909936782" sldId="313"/>
            <ac:graphicFrameMk id="8" creationId="{E49DA7BA-E7B5-4E40-A238-DD9512DAD5C1}"/>
          </ac:graphicFrameMkLst>
        </pc:graphicFrameChg>
      </pc:sldChg>
      <pc:sldChg chg="addSp delSp modSp mod">
        <pc:chgData name="Smith, Aaron" userId="f2a61eda-5e51-4dac-90da-963e7df517cf" providerId="ADAL" clId="{A4FC4D18-CAA3-4334-ADE7-3B4D4B2D2887}" dt="2021-08-18T11:56:26.599" v="3327" actId="1076"/>
        <pc:sldMkLst>
          <pc:docMk/>
          <pc:sldMk cId="2001088797" sldId="314"/>
        </pc:sldMkLst>
        <pc:spChg chg="del mod">
          <ac:chgData name="Smith, Aaron" userId="f2a61eda-5e51-4dac-90da-963e7df517cf" providerId="ADAL" clId="{A4FC4D18-CAA3-4334-ADE7-3B4D4B2D2887}" dt="2021-08-17T16:25:59.522" v="1247" actId="21"/>
          <ac:spMkLst>
            <pc:docMk/>
            <pc:sldMk cId="2001088797" sldId="314"/>
            <ac:spMk id="5" creationId="{644FB431-E536-45AD-BFFA-A5F602DC6637}"/>
          </ac:spMkLst>
        </pc:spChg>
        <pc:spChg chg="del mod">
          <ac:chgData name="Smith, Aaron" userId="f2a61eda-5e51-4dac-90da-963e7df517cf" providerId="ADAL" clId="{A4FC4D18-CAA3-4334-ADE7-3B4D4B2D2887}" dt="2021-08-17T16:25:38.917" v="1241" actId="21"/>
          <ac:spMkLst>
            <pc:docMk/>
            <pc:sldMk cId="2001088797" sldId="314"/>
            <ac:spMk id="6" creationId="{44FAE77F-3B75-4E96-9E89-40C46024377E}"/>
          </ac:spMkLst>
        </pc:spChg>
        <pc:spChg chg="del mod">
          <ac:chgData name="Smith, Aaron" userId="f2a61eda-5e51-4dac-90da-963e7df517cf" providerId="ADAL" clId="{A4FC4D18-CAA3-4334-ADE7-3B4D4B2D2887}" dt="2021-08-17T16:27:47.079" v="1263" actId="21"/>
          <ac:spMkLst>
            <pc:docMk/>
            <pc:sldMk cId="2001088797" sldId="314"/>
            <ac:spMk id="7" creationId="{4CD575A6-55F1-4E32-9761-C68BD85C7BFD}"/>
          </ac:spMkLst>
        </pc:spChg>
        <pc:spChg chg="add mod">
          <ac:chgData name="Smith, Aaron" userId="f2a61eda-5e51-4dac-90da-963e7df517cf" providerId="ADAL" clId="{A4FC4D18-CAA3-4334-ADE7-3B4D4B2D2887}" dt="2021-08-17T16:25:55.727" v="1246" actId="1076"/>
          <ac:spMkLst>
            <pc:docMk/>
            <pc:sldMk cId="2001088797" sldId="314"/>
            <ac:spMk id="9" creationId="{CD8253A5-B932-4B3B-94EC-39FC16A1ECDA}"/>
          </ac:spMkLst>
        </pc:spChg>
        <pc:spChg chg="add mod">
          <ac:chgData name="Smith, Aaron" userId="f2a61eda-5e51-4dac-90da-963e7df517cf" providerId="ADAL" clId="{A4FC4D18-CAA3-4334-ADE7-3B4D4B2D2887}" dt="2021-08-17T16:26:34.614" v="1250" actId="1076"/>
          <ac:spMkLst>
            <pc:docMk/>
            <pc:sldMk cId="2001088797" sldId="314"/>
            <ac:spMk id="10" creationId="{BB176ACF-49B7-4BA8-8C86-62422DB55BEC}"/>
          </ac:spMkLst>
        </pc:spChg>
        <pc:spChg chg="add mod">
          <ac:chgData name="Smith, Aaron" userId="f2a61eda-5e51-4dac-90da-963e7df517cf" providerId="ADAL" clId="{A4FC4D18-CAA3-4334-ADE7-3B4D4B2D2887}" dt="2021-08-17T16:27:41.547" v="1262" actId="1076"/>
          <ac:spMkLst>
            <pc:docMk/>
            <pc:sldMk cId="2001088797" sldId="314"/>
            <ac:spMk id="11" creationId="{C5383F32-CC71-4CE1-A60A-22F3400536D0}"/>
          </ac:spMkLst>
        </pc:spChg>
        <pc:spChg chg="add mod">
          <ac:chgData name="Smith, Aaron" userId="f2a61eda-5e51-4dac-90da-963e7df517cf" providerId="ADAL" clId="{A4FC4D18-CAA3-4334-ADE7-3B4D4B2D2887}" dt="2021-08-18T11:56:26.599" v="3327" actId="1076"/>
          <ac:spMkLst>
            <pc:docMk/>
            <pc:sldMk cId="2001088797" sldId="314"/>
            <ac:spMk id="12" creationId="{011F9056-DFE8-42F5-A061-436EBC4DCAEC}"/>
          </ac:spMkLst>
        </pc:spChg>
        <pc:graphicFrameChg chg="del">
          <ac:chgData name="Smith, Aaron" userId="f2a61eda-5e51-4dac-90da-963e7df517cf" providerId="ADAL" clId="{A4FC4D18-CAA3-4334-ADE7-3B4D4B2D2887}" dt="2021-08-17T16:24:09.597" v="1227" actId="478"/>
          <ac:graphicFrameMkLst>
            <pc:docMk/>
            <pc:sldMk cId="2001088797" sldId="314"/>
            <ac:graphicFrameMk id="4" creationId="{33347343-E3E2-4457-879D-369DC703D5CE}"/>
          </ac:graphicFrameMkLst>
        </pc:graphicFrameChg>
        <pc:graphicFrameChg chg="add mod">
          <ac:chgData name="Smith, Aaron" userId="f2a61eda-5e51-4dac-90da-963e7df517cf" providerId="ADAL" clId="{A4FC4D18-CAA3-4334-ADE7-3B4D4B2D2887}" dt="2021-08-17T16:27:56.868" v="1266"/>
          <ac:graphicFrameMkLst>
            <pc:docMk/>
            <pc:sldMk cId="2001088797" sldId="314"/>
            <ac:graphicFrameMk id="8" creationId="{4C38BF26-69DE-4A41-80B0-F81DAEF72642}"/>
          </ac:graphicFrameMkLst>
        </pc:graphicFrameChg>
      </pc:sldChg>
      <pc:sldChg chg="addSp delSp modSp mod">
        <pc:chgData name="Smith, Aaron" userId="f2a61eda-5e51-4dac-90da-963e7df517cf" providerId="ADAL" clId="{A4FC4D18-CAA3-4334-ADE7-3B4D4B2D2887}" dt="2021-08-17T17:21:46.632" v="2572" actId="1076"/>
        <pc:sldMkLst>
          <pc:docMk/>
          <pc:sldMk cId="101200833" sldId="315"/>
        </pc:sldMkLst>
        <pc:spChg chg="del mod">
          <ac:chgData name="Smith, Aaron" userId="f2a61eda-5e51-4dac-90da-963e7df517cf" providerId="ADAL" clId="{A4FC4D18-CAA3-4334-ADE7-3B4D4B2D2887}" dt="2021-08-17T17:21:00.736" v="2562" actId="21"/>
          <ac:spMkLst>
            <pc:docMk/>
            <pc:sldMk cId="101200833" sldId="315"/>
            <ac:spMk id="5" creationId="{60F0783E-A128-4C40-86FD-5F534AA0773C}"/>
          </ac:spMkLst>
        </pc:spChg>
        <pc:spChg chg="del mod">
          <ac:chgData name="Smith, Aaron" userId="f2a61eda-5e51-4dac-90da-963e7df517cf" providerId="ADAL" clId="{A4FC4D18-CAA3-4334-ADE7-3B4D4B2D2887}" dt="2021-08-17T17:19:56.338" v="2543" actId="21"/>
          <ac:spMkLst>
            <pc:docMk/>
            <pc:sldMk cId="101200833" sldId="315"/>
            <ac:spMk id="6" creationId="{1AA52CF0-85A0-4A96-9872-71089772B245}"/>
          </ac:spMkLst>
        </pc:spChg>
        <pc:spChg chg="del mod">
          <ac:chgData name="Smith, Aaron" userId="f2a61eda-5e51-4dac-90da-963e7df517cf" providerId="ADAL" clId="{A4FC4D18-CAA3-4334-ADE7-3B4D4B2D2887}" dt="2021-08-17T17:21:38.517" v="2569" actId="21"/>
          <ac:spMkLst>
            <pc:docMk/>
            <pc:sldMk cId="101200833" sldId="315"/>
            <ac:spMk id="7" creationId="{30EA032E-9141-45C3-BAFD-5D1750ABF6CC}"/>
          </ac:spMkLst>
        </pc:spChg>
        <pc:spChg chg="add mod">
          <ac:chgData name="Smith, Aaron" userId="f2a61eda-5e51-4dac-90da-963e7df517cf" providerId="ADAL" clId="{A4FC4D18-CAA3-4334-ADE7-3B4D4B2D2887}" dt="2021-08-17T17:20:18.685" v="2552" actId="1076"/>
          <ac:spMkLst>
            <pc:docMk/>
            <pc:sldMk cId="101200833" sldId="315"/>
            <ac:spMk id="9" creationId="{C1460218-7A88-43D5-AE54-805A906EC8C3}"/>
          </ac:spMkLst>
        </pc:spChg>
        <pc:spChg chg="add mod">
          <ac:chgData name="Smith, Aaron" userId="f2a61eda-5e51-4dac-90da-963e7df517cf" providerId="ADAL" clId="{A4FC4D18-CAA3-4334-ADE7-3B4D4B2D2887}" dt="2021-08-17T17:21:12.375" v="2564" actId="1076"/>
          <ac:spMkLst>
            <pc:docMk/>
            <pc:sldMk cId="101200833" sldId="315"/>
            <ac:spMk id="10" creationId="{93524E3D-F2C1-4827-8AA4-8DD2E3CA84A8}"/>
          </ac:spMkLst>
        </pc:spChg>
        <pc:spChg chg="add mod">
          <ac:chgData name="Smith, Aaron" userId="f2a61eda-5e51-4dac-90da-963e7df517cf" providerId="ADAL" clId="{A4FC4D18-CAA3-4334-ADE7-3B4D4B2D2887}" dt="2021-08-17T17:21:32.983" v="2568" actId="1076"/>
          <ac:spMkLst>
            <pc:docMk/>
            <pc:sldMk cId="101200833" sldId="315"/>
            <ac:spMk id="11" creationId="{376004AB-77D4-448C-A5BB-4019303D2110}"/>
          </ac:spMkLst>
        </pc:spChg>
        <pc:spChg chg="add mod">
          <ac:chgData name="Smith, Aaron" userId="f2a61eda-5e51-4dac-90da-963e7df517cf" providerId="ADAL" clId="{A4FC4D18-CAA3-4334-ADE7-3B4D4B2D2887}" dt="2021-08-17T17:21:46.632" v="2572" actId="1076"/>
          <ac:spMkLst>
            <pc:docMk/>
            <pc:sldMk cId="101200833" sldId="315"/>
            <ac:spMk id="12" creationId="{03A6C1A9-8B6E-4528-A636-CE441DA09B25}"/>
          </ac:spMkLst>
        </pc:spChg>
        <pc:graphicFrameChg chg="del">
          <ac:chgData name="Smith, Aaron" userId="f2a61eda-5e51-4dac-90da-963e7df517cf" providerId="ADAL" clId="{A4FC4D18-CAA3-4334-ADE7-3B4D4B2D2887}" dt="2021-08-17T17:19:21.661" v="2535" actId="478"/>
          <ac:graphicFrameMkLst>
            <pc:docMk/>
            <pc:sldMk cId="101200833" sldId="315"/>
            <ac:graphicFrameMk id="4" creationId="{E82A33DF-34B7-48AF-AEC8-B9811E905E5D}"/>
          </ac:graphicFrameMkLst>
        </pc:graphicFrameChg>
        <pc:graphicFrameChg chg="add del mod">
          <ac:chgData name="Smith, Aaron" userId="f2a61eda-5e51-4dac-90da-963e7df517cf" providerId="ADAL" clId="{A4FC4D18-CAA3-4334-ADE7-3B4D4B2D2887}" dt="2021-08-17T17:21:15.462" v="2565"/>
          <ac:graphicFrameMkLst>
            <pc:docMk/>
            <pc:sldMk cId="101200833" sldId="315"/>
            <ac:graphicFrameMk id="8" creationId="{5854BB22-37B5-461F-816F-A3BB3DDA9836}"/>
          </ac:graphicFrameMkLst>
        </pc:graphicFrameChg>
      </pc:sldChg>
      <pc:sldChg chg="addSp delSp modSp mod">
        <pc:chgData name="Smith, Aaron" userId="f2a61eda-5e51-4dac-90da-963e7df517cf" providerId="ADAL" clId="{A4FC4D18-CAA3-4334-ADE7-3B4D4B2D2887}" dt="2021-08-17T17:16:14.799" v="2531" actId="20577"/>
        <pc:sldMkLst>
          <pc:docMk/>
          <pc:sldMk cId="3215856422" sldId="316"/>
        </pc:sldMkLst>
        <pc:spChg chg="mod">
          <ac:chgData name="Smith, Aaron" userId="f2a61eda-5e51-4dac-90da-963e7df517cf" providerId="ADAL" clId="{A4FC4D18-CAA3-4334-ADE7-3B4D4B2D2887}" dt="2021-08-17T17:16:14.799" v="2531" actId="20577"/>
          <ac:spMkLst>
            <pc:docMk/>
            <pc:sldMk cId="3215856422" sldId="316"/>
            <ac:spMk id="8" creationId="{65027AC4-6E91-48BD-BF73-344E4B501ACE}"/>
          </ac:spMkLst>
        </pc:spChg>
        <pc:picChg chg="add mod">
          <ac:chgData name="Smith, Aaron" userId="f2a61eda-5e51-4dac-90da-963e7df517cf" providerId="ADAL" clId="{A4FC4D18-CAA3-4334-ADE7-3B4D4B2D2887}" dt="2021-08-17T17:15:43.170" v="2503" actId="1076"/>
          <ac:picMkLst>
            <pc:docMk/>
            <pc:sldMk cId="3215856422" sldId="316"/>
            <ac:picMk id="2" creationId="{0BEB3A01-7226-4638-B446-9828F987C5D2}"/>
          </ac:picMkLst>
        </pc:picChg>
        <pc:picChg chg="del">
          <ac:chgData name="Smith, Aaron" userId="f2a61eda-5e51-4dac-90da-963e7df517cf" providerId="ADAL" clId="{A4FC4D18-CAA3-4334-ADE7-3B4D4B2D2887}" dt="2021-08-17T17:15:34.831" v="2500" actId="478"/>
          <ac:picMkLst>
            <pc:docMk/>
            <pc:sldMk cId="3215856422" sldId="316"/>
            <ac:picMk id="7" creationId="{27BB2891-A146-45DC-82E1-EBEE5A22787D}"/>
          </ac:picMkLst>
        </pc:picChg>
      </pc:sldChg>
      <pc:sldChg chg="modSp mod">
        <pc:chgData name="Smith, Aaron" userId="f2a61eda-5e51-4dac-90da-963e7df517cf" providerId="ADAL" clId="{A4FC4D18-CAA3-4334-ADE7-3B4D4B2D2887}" dt="2021-08-17T15:46:40.567" v="1080" actId="20577"/>
        <pc:sldMkLst>
          <pc:docMk/>
          <pc:sldMk cId="452414975" sldId="317"/>
        </pc:sldMkLst>
        <pc:spChg chg="mod">
          <ac:chgData name="Smith, Aaron" userId="f2a61eda-5e51-4dac-90da-963e7df517cf" providerId="ADAL" clId="{A4FC4D18-CAA3-4334-ADE7-3B4D4B2D2887}" dt="2021-08-17T15:43:25.221" v="1021" actId="20577"/>
          <ac:spMkLst>
            <pc:docMk/>
            <pc:sldMk cId="452414975" sldId="317"/>
            <ac:spMk id="2" creationId="{68F799AC-1741-457B-8E7F-78ABF5AAF2E2}"/>
          </ac:spMkLst>
        </pc:spChg>
        <pc:graphicFrameChg chg="mod">
          <ac:chgData name="Smith, Aaron" userId="f2a61eda-5e51-4dac-90da-963e7df517cf" providerId="ADAL" clId="{A4FC4D18-CAA3-4334-ADE7-3B4D4B2D2887}" dt="2021-08-17T15:46:40.567" v="1080" actId="20577"/>
          <ac:graphicFrameMkLst>
            <pc:docMk/>
            <pc:sldMk cId="452414975" sldId="317"/>
            <ac:graphicFrameMk id="5" creationId="{0E75AD1C-178E-4840-ACB9-713B13921464}"/>
          </ac:graphicFrameMkLst>
        </pc:graphicFrameChg>
      </pc:sldChg>
      <pc:sldChg chg="addSp delSp modSp new mod modClrScheme chgLayout">
        <pc:chgData name="Smith, Aaron" userId="f2a61eda-5e51-4dac-90da-963e7df517cf" providerId="ADAL" clId="{A4FC4D18-CAA3-4334-ADE7-3B4D4B2D2887}" dt="2021-08-18T11:57:10.540" v="3348" actId="20577"/>
        <pc:sldMkLst>
          <pc:docMk/>
          <pc:sldMk cId="2798476367" sldId="318"/>
        </pc:sldMkLst>
        <pc:spChg chg="del mod ord">
          <ac:chgData name="Smith, Aaron" userId="f2a61eda-5e51-4dac-90da-963e7df517cf" providerId="ADAL" clId="{A4FC4D18-CAA3-4334-ADE7-3B4D4B2D2887}" dt="2021-08-17T16:40:16.052" v="2223" actId="700"/>
          <ac:spMkLst>
            <pc:docMk/>
            <pc:sldMk cId="2798476367" sldId="318"/>
            <ac:spMk id="2" creationId="{C0B32991-EBF1-4A5F-9D9F-6F10ADAEF588}"/>
          </ac:spMkLst>
        </pc:spChg>
        <pc:spChg chg="del mod ord">
          <ac:chgData name="Smith, Aaron" userId="f2a61eda-5e51-4dac-90da-963e7df517cf" providerId="ADAL" clId="{A4FC4D18-CAA3-4334-ADE7-3B4D4B2D2887}" dt="2021-08-17T16:40:16.052" v="2223" actId="700"/>
          <ac:spMkLst>
            <pc:docMk/>
            <pc:sldMk cId="2798476367" sldId="318"/>
            <ac:spMk id="3" creationId="{8DFEA767-6ACD-42B3-8E99-21C569FE06E8}"/>
          </ac:spMkLst>
        </pc:spChg>
        <pc:spChg chg="add mod ord">
          <ac:chgData name="Smith, Aaron" userId="f2a61eda-5e51-4dac-90da-963e7df517cf" providerId="ADAL" clId="{A4FC4D18-CAA3-4334-ADE7-3B4D4B2D2887}" dt="2021-08-17T16:42:07.651" v="2267" actId="1076"/>
          <ac:spMkLst>
            <pc:docMk/>
            <pc:sldMk cId="2798476367" sldId="318"/>
            <ac:spMk id="4" creationId="{D2CD03E8-8C1D-4FD7-A4CF-12A62D24649C}"/>
          </ac:spMkLst>
        </pc:spChg>
        <pc:spChg chg="add del mod ord">
          <ac:chgData name="Smith, Aaron" userId="f2a61eda-5e51-4dac-90da-963e7df517cf" providerId="ADAL" clId="{A4FC4D18-CAA3-4334-ADE7-3B4D4B2D2887}" dt="2021-08-17T16:41:21.358" v="2257" actId="478"/>
          <ac:spMkLst>
            <pc:docMk/>
            <pc:sldMk cId="2798476367" sldId="318"/>
            <ac:spMk id="5" creationId="{C6411400-90D3-43C6-9724-D7F46A319F51}"/>
          </ac:spMkLst>
        </pc:spChg>
        <pc:spChg chg="add mod">
          <ac:chgData name="Smith, Aaron" userId="f2a61eda-5e51-4dac-90da-963e7df517cf" providerId="ADAL" clId="{A4FC4D18-CAA3-4334-ADE7-3B4D4B2D2887}" dt="2021-08-18T11:57:10.540" v="3348" actId="20577"/>
          <ac:spMkLst>
            <pc:docMk/>
            <pc:sldMk cId="2798476367" sldId="318"/>
            <ac:spMk id="8" creationId="{44276AEC-77A8-437B-A06E-2401FEBEB08B}"/>
          </ac:spMkLst>
        </pc:spChg>
        <pc:picChg chg="add mod modCrop">
          <ac:chgData name="Smith, Aaron" userId="f2a61eda-5e51-4dac-90da-963e7df517cf" providerId="ADAL" clId="{A4FC4D18-CAA3-4334-ADE7-3B4D4B2D2887}" dt="2021-08-17T16:42:19.285" v="2269" actId="14100"/>
          <ac:picMkLst>
            <pc:docMk/>
            <pc:sldMk cId="2798476367" sldId="318"/>
            <ac:picMk id="7" creationId="{1F7D90AE-1256-4FE5-B904-8E43372C725D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u="sng"/>
              <a:t>Global Corn Production, Consumption, and Ending Stocks, 2016-2021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3"/>
          <c:tx>
            <c:strRef>
              <c:f>'psd - 2021-08-08T210157.715'!$C$22</c:f>
              <c:strCache>
                <c:ptCount val="1"/>
                <c:pt idx="0">
                  <c:v>Ending Stocks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- 2021-08-08T210157.715'!$D$10:$I$10</c:f>
              <c:numCache>
                <c:formatCode>0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- 2021-08-08T210157.715'!$D$22:$I$22</c:f>
              <c:numCache>
                <c:formatCode>0.00</c:formatCode>
                <c:ptCount val="6"/>
                <c:pt idx="0">
                  <c:v>13.850528496000001</c:v>
                </c:pt>
                <c:pt idx="1">
                  <c:v>13.441258768000001</c:v>
                </c:pt>
                <c:pt idx="2">
                  <c:v>12.698463344</c:v>
                </c:pt>
                <c:pt idx="3">
                  <c:v>12.056883048</c:v>
                </c:pt>
                <c:pt idx="4">
                  <c:v>11.052684104000001</c:v>
                </c:pt>
                <c:pt idx="5">
                  <c:v>11.205392575999999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60-414B-9CA9-572B988C02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4383951"/>
        <c:axId val="964382703"/>
      </c:barChart>
      <c:lineChart>
        <c:grouping val="standard"/>
        <c:varyColors val="0"/>
        <c:ser>
          <c:idx val="0"/>
          <c:order val="0"/>
          <c:tx>
            <c:strRef>
              <c:f>'psd - 2021-08-08T210157.715'!$C$19</c:f>
              <c:strCache>
                <c:ptCount val="1"/>
                <c:pt idx="0">
                  <c:v>Production</c:v>
                </c:pt>
              </c:strCache>
            </c:strRef>
          </c:tx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F60-414B-9CA9-572B988C02E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F60-414B-9CA9-572B988C02E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F60-414B-9CA9-572B988C02E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F60-414B-9CA9-572B988C02EB}"/>
                </c:ext>
              </c:extLst>
            </c:dLbl>
            <c:dLbl>
              <c:idx val="4"/>
              <c:layout>
                <c:manualLayout>
                  <c:x val="-5.3113962908052205E-3"/>
                  <c:y val="6.7948412709028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F60-414B-9CA9-572B988C02EB}"/>
                </c:ext>
              </c:extLst>
            </c:dLbl>
            <c:dLbl>
              <c:idx val="5"/>
              <c:layout>
                <c:manualLayout>
                  <c:x val="-5.3113962908052205E-3"/>
                  <c:y val="-5.3084697428928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F60-414B-9CA9-572B988C02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- 2021-08-08T210157.715'!$D$10:$I$10</c:f>
              <c:numCache>
                <c:formatCode>0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- 2021-08-08T210157.715'!$D$19:$I$19</c:f>
              <c:numCache>
                <c:formatCode>0.00</c:formatCode>
                <c:ptCount val="6"/>
                <c:pt idx="0">
                  <c:v>44.393994456000001</c:v>
                </c:pt>
                <c:pt idx="1">
                  <c:v>42.495945071999998</c:v>
                </c:pt>
                <c:pt idx="2">
                  <c:v>44.352461216000002</c:v>
                </c:pt>
                <c:pt idx="3">
                  <c:v>44.035391343999997</c:v>
                </c:pt>
                <c:pt idx="4">
                  <c:v>43.911382144000001</c:v>
                </c:pt>
                <c:pt idx="5">
                  <c:v>46.695054055999996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60-414B-9CA9-572B988C02EB}"/>
            </c:ext>
          </c:extLst>
        </c:ser>
        <c:ser>
          <c:idx val="2"/>
          <c:order val="2"/>
          <c:tx>
            <c:strRef>
              <c:f>'psd - 2021-08-08T210157.715'!$C$21</c:f>
              <c:strCache>
                <c:ptCount val="1"/>
                <c:pt idx="0">
                  <c:v>Consumption</c:v>
                </c:pt>
              </c:strCache>
            </c:strRef>
          </c:tx>
          <c:spPr>
            <a:ln w="63500" cap="rnd">
              <a:solidFill>
                <a:sysClr val="windowText" lastClr="00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F60-414B-9CA9-572B988C02E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F60-414B-9CA9-572B988C02E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F60-414B-9CA9-572B988C02E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F60-414B-9CA9-572B988C02EB}"/>
                </c:ext>
              </c:extLst>
            </c:dLbl>
            <c:dLbl>
              <c:idx val="4"/>
              <c:layout>
                <c:manualLayout>
                  <c:x val="-8.4982340652883532E-3"/>
                  <c:y val="-5.7331473223242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F60-414B-9CA9-572B988C02EB}"/>
                </c:ext>
              </c:extLst>
            </c:dLbl>
            <c:dLbl>
              <c:idx val="5"/>
              <c:layout>
                <c:manualLayout>
                  <c:x val="-3.1868377744831322E-3"/>
                  <c:y val="4.4591145840299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F60-414B-9CA9-572B988C02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- 2021-08-08T210157.715'!$D$10:$I$10</c:f>
              <c:numCache>
                <c:formatCode>0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- 2021-08-08T210157.715'!$D$21:$I$21</c:f>
              <c:numCache>
                <c:formatCode>0.00</c:formatCode>
                <c:ptCount val="6"/>
                <c:pt idx="0">
                  <c:v>41.884874975999999</c:v>
                </c:pt>
                <c:pt idx="1">
                  <c:v>43.036231504</c:v>
                </c:pt>
                <c:pt idx="2">
                  <c:v>44.465604847999998</c:v>
                </c:pt>
                <c:pt idx="3">
                  <c:v>44.487572192000002</c:v>
                </c:pt>
                <c:pt idx="4">
                  <c:v>45.140490472000003</c:v>
                </c:pt>
                <c:pt idx="5">
                  <c:v>46.020995159999998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60-414B-9CA9-572B988C02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4383951"/>
        <c:axId val="964382703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'psd - 2021-08-08T210157.715'!$C$20</c15:sqref>
                        </c15:formulaRef>
                      </c:ext>
                    </c:extLst>
                    <c:strCache>
                      <c:ptCount val="1"/>
                      <c:pt idx="0">
                        <c:v>Exports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'psd - 2021-08-08T210157.715'!$D$10:$I$10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'psd - 2021-08-08T210157.715'!$D$20:$I$20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6.3815134320000002</c:v>
                      </c:pt>
                      <c:pt idx="1">
                        <c:v>5.8963815679999998</c:v>
                      </c:pt>
                      <c:pt idx="2">
                        <c:v>7.1893841600000004</c:v>
                      </c:pt>
                      <c:pt idx="3">
                        <c:v>6.787200672</c:v>
                      </c:pt>
                      <c:pt idx="4">
                        <c:v>7.0271092639999999</c:v>
                      </c:pt>
                      <c:pt idx="5">
                        <c:v>7.7889194320000001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6F60-414B-9CA9-572B988C02EB}"/>
                  </c:ext>
                </c:extLst>
              </c15:ser>
            </c15:filteredLineSeries>
          </c:ext>
        </c:extLst>
      </c:lineChart>
      <c:catAx>
        <c:axId val="964383951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382703"/>
        <c:crosses val="autoZero"/>
        <c:auto val="1"/>
        <c:lblAlgn val="ctr"/>
        <c:lblOffset val="100"/>
        <c:noMultiLvlLbl val="0"/>
      </c:catAx>
      <c:valAx>
        <c:axId val="964382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Billion Bushels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383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Tennessee Monthly Average Soybean Basis (Elevators and Barge Points), 2013-2021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5"/>
          <c:order val="0"/>
          <c:tx>
            <c:strRef>
              <c:f>'Soybean Basis (Data)'!$BI$4</c:f>
              <c:strCache>
                <c:ptCount val="1"/>
                <c:pt idx="0">
                  <c:v>TN</c:v>
                </c:pt>
              </c:strCache>
              <c:extLst xmlns:c15="http://schemas.microsoft.com/office/drawing/2012/chart"/>
            </c:strRef>
          </c:tx>
          <c:spPr>
            <a:solidFill>
              <a:srgbClr val="0070C0"/>
            </a:solidFill>
          </c:spPr>
          <c:invertIfNegative val="0"/>
          <c:cat>
            <c:strRef>
              <c:f>'Soybean Basis (Data)'!$BC$5:$BC$108</c:f>
              <c:strCache>
                <c:ptCount val="104"/>
                <c:pt idx="0">
                  <c:v>January 13</c:v>
                </c:pt>
                <c:pt idx="1">
                  <c:v>February 13</c:v>
                </c:pt>
                <c:pt idx="2">
                  <c:v>March 13</c:v>
                </c:pt>
                <c:pt idx="3">
                  <c:v>April 13</c:v>
                </c:pt>
                <c:pt idx="4">
                  <c:v>May 13</c:v>
                </c:pt>
                <c:pt idx="5">
                  <c:v>June 13</c:v>
                </c:pt>
                <c:pt idx="6">
                  <c:v>July 13</c:v>
                </c:pt>
                <c:pt idx="7">
                  <c:v>August 13</c:v>
                </c:pt>
                <c:pt idx="8">
                  <c:v>September 13</c:v>
                </c:pt>
                <c:pt idx="9">
                  <c:v>October 13</c:v>
                </c:pt>
                <c:pt idx="10">
                  <c:v>November 13</c:v>
                </c:pt>
                <c:pt idx="11">
                  <c:v>December 13</c:v>
                </c:pt>
                <c:pt idx="12">
                  <c:v>January 14</c:v>
                </c:pt>
                <c:pt idx="13">
                  <c:v>February 14</c:v>
                </c:pt>
                <c:pt idx="14">
                  <c:v>March 14</c:v>
                </c:pt>
                <c:pt idx="15">
                  <c:v>April 14</c:v>
                </c:pt>
                <c:pt idx="16">
                  <c:v>May 14</c:v>
                </c:pt>
                <c:pt idx="17">
                  <c:v>June 14</c:v>
                </c:pt>
                <c:pt idx="18">
                  <c:v>July 14</c:v>
                </c:pt>
                <c:pt idx="19">
                  <c:v>August 14</c:v>
                </c:pt>
                <c:pt idx="20">
                  <c:v>September 14</c:v>
                </c:pt>
                <c:pt idx="21">
                  <c:v>October 14</c:v>
                </c:pt>
                <c:pt idx="22">
                  <c:v>November 14</c:v>
                </c:pt>
                <c:pt idx="23">
                  <c:v>December 14</c:v>
                </c:pt>
                <c:pt idx="24">
                  <c:v>January 15</c:v>
                </c:pt>
                <c:pt idx="25">
                  <c:v>February 15</c:v>
                </c:pt>
                <c:pt idx="26">
                  <c:v>March 15</c:v>
                </c:pt>
                <c:pt idx="27">
                  <c:v>April 15</c:v>
                </c:pt>
                <c:pt idx="28">
                  <c:v>May 15</c:v>
                </c:pt>
                <c:pt idx="29">
                  <c:v>June 15</c:v>
                </c:pt>
                <c:pt idx="30">
                  <c:v>July 15</c:v>
                </c:pt>
                <c:pt idx="31">
                  <c:v>August 15</c:v>
                </c:pt>
                <c:pt idx="32">
                  <c:v>September 15</c:v>
                </c:pt>
                <c:pt idx="33">
                  <c:v>October 2015</c:v>
                </c:pt>
                <c:pt idx="34">
                  <c:v>November 2015</c:v>
                </c:pt>
                <c:pt idx="35">
                  <c:v>December 2015</c:v>
                </c:pt>
                <c:pt idx="36">
                  <c:v>January 2016</c:v>
                </c:pt>
                <c:pt idx="37">
                  <c:v>February 2016</c:v>
                </c:pt>
                <c:pt idx="38">
                  <c:v>March 2016</c:v>
                </c:pt>
                <c:pt idx="39">
                  <c:v>April 2016</c:v>
                </c:pt>
                <c:pt idx="40">
                  <c:v>May 2016</c:v>
                </c:pt>
                <c:pt idx="41">
                  <c:v>June 2016</c:v>
                </c:pt>
                <c:pt idx="42">
                  <c:v>July 2016</c:v>
                </c:pt>
                <c:pt idx="43">
                  <c:v>August 2016</c:v>
                </c:pt>
                <c:pt idx="44">
                  <c:v>September 2016</c:v>
                </c:pt>
                <c:pt idx="45">
                  <c:v>October 2016</c:v>
                </c:pt>
                <c:pt idx="46">
                  <c:v>November 2016</c:v>
                </c:pt>
                <c:pt idx="47">
                  <c:v>Decmber 2016</c:v>
                </c:pt>
                <c:pt idx="48">
                  <c:v>January 2017</c:v>
                </c:pt>
                <c:pt idx="49">
                  <c:v>February 2017</c:v>
                </c:pt>
                <c:pt idx="50">
                  <c:v>March 2017</c:v>
                </c:pt>
                <c:pt idx="51">
                  <c:v>April 2017</c:v>
                </c:pt>
                <c:pt idx="52">
                  <c:v>May 2017</c:v>
                </c:pt>
                <c:pt idx="53">
                  <c:v>June 2017</c:v>
                </c:pt>
                <c:pt idx="54">
                  <c:v>July 2017</c:v>
                </c:pt>
                <c:pt idx="55">
                  <c:v>August 2017</c:v>
                </c:pt>
                <c:pt idx="56">
                  <c:v>September 2017</c:v>
                </c:pt>
                <c:pt idx="57">
                  <c:v>October 2017</c:v>
                </c:pt>
                <c:pt idx="58">
                  <c:v>November 2017</c:v>
                </c:pt>
                <c:pt idx="59">
                  <c:v>December 2017</c:v>
                </c:pt>
                <c:pt idx="60">
                  <c:v>January 18</c:v>
                </c:pt>
                <c:pt idx="61">
                  <c:v>February 18</c:v>
                </c:pt>
                <c:pt idx="62">
                  <c:v>March 2018</c:v>
                </c:pt>
                <c:pt idx="63">
                  <c:v>April 2018</c:v>
                </c:pt>
                <c:pt idx="64">
                  <c:v>May 2018</c:v>
                </c:pt>
                <c:pt idx="65">
                  <c:v>June 2018</c:v>
                </c:pt>
                <c:pt idx="66">
                  <c:v>July 2018</c:v>
                </c:pt>
                <c:pt idx="67">
                  <c:v>August 2018</c:v>
                </c:pt>
                <c:pt idx="68">
                  <c:v>September 2018</c:v>
                </c:pt>
                <c:pt idx="69">
                  <c:v>October 2018</c:v>
                </c:pt>
                <c:pt idx="70">
                  <c:v>November 2018 </c:v>
                </c:pt>
                <c:pt idx="71">
                  <c:v>December 2018</c:v>
                </c:pt>
                <c:pt idx="72">
                  <c:v>January 2019</c:v>
                </c:pt>
                <c:pt idx="73">
                  <c:v>February 2019</c:v>
                </c:pt>
                <c:pt idx="74">
                  <c:v>March 2019</c:v>
                </c:pt>
                <c:pt idx="75">
                  <c:v>April 2019</c:v>
                </c:pt>
                <c:pt idx="76">
                  <c:v>May 2019</c:v>
                </c:pt>
                <c:pt idx="77">
                  <c:v>June 2019</c:v>
                </c:pt>
                <c:pt idx="78">
                  <c:v>July 2019</c:v>
                </c:pt>
                <c:pt idx="79">
                  <c:v>August 2019</c:v>
                </c:pt>
                <c:pt idx="80">
                  <c:v>September 2019</c:v>
                </c:pt>
                <c:pt idx="81">
                  <c:v>October 2019</c:v>
                </c:pt>
                <c:pt idx="82">
                  <c:v>November 2019</c:v>
                </c:pt>
                <c:pt idx="83">
                  <c:v>December 2019</c:v>
                </c:pt>
                <c:pt idx="84">
                  <c:v>Januray 2020</c:v>
                </c:pt>
                <c:pt idx="85">
                  <c:v>February 2020</c:v>
                </c:pt>
                <c:pt idx="86">
                  <c:v>March 2020</c:v>
                </c:pt>
                <c:pt idx="87">
                  <c:v>April 2020</c:v>
                </c:pt>
                <c:pt idx="88">
                  <c:v>May 2020</c:v>
                </c:pt>
                <c:pt idx="89">
                  <c:v>June 2020</c:v>
                </c:pt>
                <c:pt idx="90">
                  <c:v>July 2020</c:v>
                </c:pt>
                <c:pt idx="91">
                  <c:v>August 2020</c:v>
                </c:pt>
                <c:pt idx="92">
                  <c:v>September 2020</c:v>
                </c:pt>
                <c:pt idx="93">
                  <c:v>October 2020</c:v>
                </c:pt>
                <c:pt idx="94">
                  <c:v>November 2020</c:v>
                </c:pt>
                <c:pt idx="95">
                  <c:v>December 2020</c:v>
                </c:pt>
                <c:pt idx="96">
                  <c:v>January 2021</c:v>
                </c:pt>
                <c:pt idx="97">
                  <c:v>February 2021</c:v>
                </c:pt>
                <c:pt idx="98">
                  <c:v>March 2021</c:v>
                </c:pt>
                <c:pt idx="99">
                  <c:v>April 2021</c:v>
                </c:pt>
                <c:pt idx="100">
                  <c:v>May 2021</c:v>
                </c:pt>
                <c:pt idx="101">
                  <c:v>June 2021</c:v>
                </c:pt>
                <c:pt idx="102">
                  <c:v>July 2021</c:v>
                </c:pt>
                <c:pt idx="103">
                  <c:v>August 2021</c:v>
                </c:pt>
              </c:strCache>
            </c:strRef>
          </c:cat>
          <c:val>
            <c:numRef>
              <c:f>'Soybean Basis (Data)'!$BI$5:$BI$108</c:f>
              <c:numCache>
                <c:formatCode>#,##0.00_);\(#,##0.00\)</c:formatCode>
                <c:ptCount val="104"/>
                <c:pt idx="0">
                  <c:v>0.44510000000000005</c:v>
                </c:pt>
                <c:pt idx="1">
                  <c:v>0.2537359649122809</c:v>
                </c:pt>
                <c:pt idx="2">
                  <c:v>0.27079000000000003</c:v>
                </c:pt>
                <c:pt idx="3">
                  <c:v>0.15671082251082261</c:v>
                </c:pt>
                <c:pt idx="4">
                  <c:v>0.51564393939393938</c:v>
                </c:pt>
                <c:pt idx="5">
                  <c:v>0.15191466666666692</c:v>
                </c:pt>
                <c:pt idx="6">
                  <c:v>0.51925303030303005</c:v>
                </c:pt>
                <c:pt idx="7">
                  <c:v>-0.28955454545454556</c:v>
                </c:pt>
                <c:pt idx="8">
                  <c:v>0.11722374999999999</c:v>
                </c:pt>
                <c:pt idx="9">
                  <c:v>-1.029629629629639E-2</c:v>
                </c:pt>
                <c:pt idx="10">
                  <c:v>-9.5185185185185477E-3</c:v>
                </c:pt>
                <c:pt idx="11">
                  <c:v>0.22450238095238095</c:v>
                </c:pt>
                <c:pt idx="12">
                  <c:v>0.36389298245614021</c:v>
                </c:pt>
                <c:pt idx="13">
                  <c:v>0.2207147368421051</c:v>
                </c:pt>
                <c:pt idx="14">
                  <c:v>0.10687999999999986</c:v>
                </c:pt>
                <c:pt idx="15">
                  <c:v>2.5907619047618985E-2</c:v>
                </c:pt>
                <c:pt idx="16">
                  <c:v>0.1005333333333335</c:v>
                </c:pt>
                <c:pt idx="17">
                  <c:v>0.10777476190476187</c:v>
                </c:pt>
                <c:pt idx="18">
                  <c:v>0.58671172248803827</c:v>
                </c:pt>
                <c:pt idx="19">
                  <c:v>0.22608011204481793</c:v>
                </c:pt>
                <c:pt idx="20">
                  <c:v>7.9290000000000124E-2</c:v>
                </c:pt>
                <c:pt idx="21">
                  <c:v>7.3014492753623924E-3</c:v>
                </c:pt>
                <c:pt idx="22">
                  <c:v>8.6501960784313783E-2</c:v>
                </c:pt>
                <c:pt idx="23">
                  <c:v>0.25144342105263179</c:v>
                </c:pt>
                <c:pt idx="24">
                  <c:v>0.16137192982456128</c:v>
                </c:pt>
                <c:pt idx="25">
                  <c:v>0.15059613725490198</c:v>
                </c:pt>
                <c:pt idx="26">
                  <c:v>0.13303571428571423</c:v>
                </c:pt>
                <c:pt idx="27">
                  <c:v>0.10838484848484833</c:v>
                </c:pt>
                <c:pt idx="28">
                  <c:v>0.15411500000000011</c:v>
                </c:pt>
                <c:pt idx="29">
                  <c:v>0.16344805194805201</c:v>
                </c:pt>
                <c:pt idx="30">
                  <c:v>0.11417640692640685</c:v>
                </c:pt>
                <c:pt idx="31">
                  <c:v>3.8859523809523636E-2</c:v>
                </c:pt>
                <c:pt idx="32">
                  <c:v>3.4446428571428642E-2</c:v>
                </c:pt>
                <c:pt idx="33">
                  <c:v>-1.8386363636363725E-2</c:v>
                </c:pt>
                <c:pt idx="34">
                  <c:v>8.3147263071895405E-2</c:v>
                </c:pt>
                <c:pt idx="35">
                  <c:v>9.8471929824561502E-2</c:v>
                </c:pt>
                <c:pt idx="36">
                  <c:v>0.16008751289989676</c:v>
                </c:pt>
                <c:pt idx="37">
                  <c:v>8.0058333333333315E-2</c:v>
                </c:pt>
                <c:pt idx="38">
                  <c:v>1.4727272727272978E-3</c:v>
                </c:pt>
                <c:pt idx="39">
                  <c:v>-5.5577777777777768E-2</c:v>
                </c:pt>
                <c:pt idx="40">
                  <c:v>-0.13105873015873035</c:v>
                </c:pt>
                <c:pt idx="41">
                  <c:v>-0.11284090909090923</c:v>
                </c:pt>
                <c:pt idx="42">
                  <c:v>1.7855555555555579E-2</c:v>
                </c:pt>
                <c:pt idx="43">
                  <c:v>9.0815789473684294E-2</c:v>
                </c:pt>
                <c:pt idx="44">
                  <c:v>7.8447619047618794E-2</c:v>
                </c:pt>
                <c:pt idx="45">
                  <c:v>-9.5687301587301765E-2</c:v>
                </c:pt>
                <c:pt idx="46">
                  <c:v>-0.14178859649122805</c:v>
                </c:pt>
                <c:pt idx="47">
                  <c:v>-4.9465703703703692E-2</c:v>
                </c:pt>
                <c:pt idx="48">
                  <c:v>-9.1118518518518571E-2</c:v>
                </c:pt>
                <c:pt idx="49">
                  <c:v>-8.5656725146198695E-2</c:v>
                </c:pt>
                <c:pt idx="50">
                  <c:v>-0.16591956521739146</c:v>
                </c:pt>
                <c:pt idx="51">
                  <c:v>-0.16177192982456137</c:v>
                </c:pt>
                <c:pt idx="52">
                  <c:v>-0.12223268398268398</c:v>
                </c:pt>
                <c:pt idx="53">
                  <c:v>-0.10317067099567109</c:v>
                </c:pt>
                <c:pt idx="54">
                  <c:v>-0.11995149122807018</c:v>
                </c:pt>
                <c:pt idx="55">
                  <c:v>-4.8136857707509827E-2</c:v>
                </c:pt>
                <c:pt idx="56">
                  <c:v>-0.2041609649122805</c:v>
                </c:pt>
                <c:pt idx="57">
                  <c:v>-0.32186030303030305</c:v>
                </c:pt>
                <c:pt idx="58">
                  <c:v>-0.27391812865497073</c:v>
                </c:pt>
                <c:pt idx="59">
                  <c:v>-0.19688333333333335</c:v>
                </c:pt>
                <c:pt idx="60">
                  <c:v>-8.9897058823529413E-2</c:v>
                </c:pt>
                <c:pt idx="61">
                  <c:v>-0.12036257309941514</c:v>
                </c:pt>
                <c:pt idx="62">
                  <c:v>-0.24574285714285726</c:v>
                </c:pt>
                <c:pt idx="63">
                  <c:v>-0.17694450549450552</c:v>
                </c:pt>
                <c:pt idx="64">
                  <c:v>-8.0778787878787964E-2</c:v>
                </c:pt>
                <c:pt idx="65">
                  <c:v>-5.091269841269843E-2</c:v>
                </c:pt>
                <c:pt idx="66">
                  <c:v>-6.7680263157894646E-2</c:v>
                </c:pt>
                <c:pt idx="67">
                  <c:v>-0.29710319548872166</c:v>
                </c:pt>
                <c:pt idx="68">
                  <c:v>-0.6316898148148149</c:v>
                </c:pt>
                <c:pt idx="69">
                  <c:v>-0.50575930735930741</c:v>
                </c:pt>
                <c:pt idx="70">
                  <c:v>-0.37675706914344687</c:v>
                </c:pt>
                <c:pt idx="71">
                  <c:v>-0.33067444444444444</c:v>
                </c:pt>
                <c:pt idx="72">
                  <c:v>-0.33807333333333334</c:v>
                </c:pt>
                <c:pt idx="73">
                  <c:v>-0.26432638888888876</c:v>
                </c:pt>
                <c:pt idx="74">
                  <c:v>-0.26899895833333326</c:v>
                </c:pt>
                <c:pt idx="75">
                  <c:v>-0.27055208333333347</c:v>
                </c:pt>
                <c:pt idx="76">
                  <c:v>-0.17101157407407416</c:v>
                </c:pt>
                <c:pt idx="77">
                  <c:v>-5.1510416666666621E-2</c:v>
                </c:pt>
                <c:pt idx="78">
                  <c:v>-7.7532617845117641E-2</c:v>
                </c:pt>
                <c:pt idx="79">
                  <c:v>-0.16717728758169911</c:v>
                </c:pt>
                <c:pt idx="80">
                  <c:v>-0.42848025599128559</c:v>
                </c:pt>
                <c:pt idx="81">
                  <c:v>-0.22494166666666654</c:v>
                </c:pt>
                <c:pt idx="82">
                  <c:v>2.5641203703703631E-2</c:v>
                </c:pt>
                <c:pt idx="83">
                  <c:v>6.3022058823529598E-2</c:v>
                </c:pt>
                <c:pt idx="84">
                  <c:v>7.9025297619047738E-2</c:v>
                </c:pt>
                <c:pt idx="85">
                  <c:v>0.10710631127450973</c:v>
                </c:pt>
                <c:pt idx="86">
                  <c:v>0.12299648268398286</c:v>
                </c:pt>
                <c:pt idx="87">
                  <c:v>0.15892857142857147</c:v>
                </c:pt>
                <c:pt idx="88">
                  <c:v>0.14084722222222223</c:v>
                </c:pt>
                <c:pt idx="89">
                  <c:v>0.18866666666666676</c:v>
                </c:pt>
                <c:pt idx="90">
                  <c:v>0.20296607954545473</c:v>
                </c:pt>
                <c:pt idx="91">
                  <c:v>0.19308899999999996</c:v>
                </c:pt>
                <c:pt idx="92">
                  <c:v>9.2115238095238222E-2</c:v>
                </c:pt>
                <c:pt idx="93">
                  <c:v>0.12909333333333334</c:v>
                </c:pt>
                <c:pt idx="94">
                  <c:v>-7.1378039215686431E-2</c:v>
                </c:pt>
                <c:pt idx="95">
                  <c:v>0.13033333333333336</c:v>
                </c:pt>
                <c:pt idx="96">
                  <c:v>0.23283368421052614</c:v>
                </c:pt>
                <c:pt idx="97">
                  <c:v>0.18824736842105244</c:v>
                </c:pt>
                <c:pt idx="98">
                  <c:v>0.16113130434782602</c:v>
                </c:pt>
                <c:pt idx="99">
                  <c:v>0.17600190476190475</c:v>
                </c:pt>
                <c:pt idx="100">
                  <c:v>0.37073888888888878</c:v>
                </c:pt>
                <c:pt idx="101">
                  <c:v>0.26962269736842115</c:v>
                </c:pt>
                <c:pt idx="102">
                  <c:v>3.6451250000000074E-2</c:v>
                </c:pt>
                <c:pt idx="103">
                  <c:v>0.27465749999999989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8343-4592-A58D-2B51497AF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4943064"/>
        <c:axId val="724942672"/>
        <c:extLst/>
      </c:barChart>
      <c:catAx>
        <c:axId val="724943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724942672"/>
        <c:crosses val="autoZero"/>
        <c:auto val="1"/>
        <c:lblAlgn val="ctr"/>
        <c:lblOffset val="100"/>
        <c:noMultiLvlLbl val="0"/>
      </c:catAx>
      <c:valAx>
        <c:axId val="7249426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Basis ($/bu)</a:t>
                </a:r>
              </a:p>
            </c:rich>
          </c:tx>
          <c:overlay val="0"/>
        </c:title>
        <c:numFmt formatCode="#,##0.00_);\(#,##0.00\)" sourceLinked="1"/>
        <c:majorTickMark val="out"/>
        <c:minorTickMark val="none"/>
        <c:tickLblPos val="nextTo"/>
        <c:crossAx val="724943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Tennessee Average Monthly Soybean Basis (Elevators and Barge Points), 5-Year Average (2015-2019) and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2021</c:v>
          </c:tx>
          <c:spPr>
            <a:solidFill>
              <a:srgbClr val="0070C0"/>
            </a:solidFill>
            <a:ln w="25400">
              <a:solidFill>
                <a:schemeClr val="tx1"/>
              </a:solidFill>
            </a:ln>
            <a:effectLst/>
          </c:spPr>
          <c:invertIfNegative val="0"/>
          <c:val>
            <c:numRef>
              <c:f>'Soybean Basis (Data)'!$BI$101:$BI$112</c:f>
              <c:numCache>
                <c:formatCode>#,##0.00_);\(#,##0.00\)</c:formatCode>
                <c:ptCount val="12"/>
                <c:pt idx="0">
                  <c:v>0.23283368421052614</c:v>
                </c:pt>
                <c:pt idx="1">
                  <c:v>0.18824736842105244</c:v>
                </c:pt>
                <c:pt idx="2">
                  <c:v>0.16113130434782602</c:v>
                </c:pt>
                <c:pt idx="3">
                  <c:v>0.17600190476190475</c:v>
                </c:pt>
                <c:pt idx="4">
                  <c:v>0.37073888888888878</c:v>
                </c:pt>
                <c:pt idx="5">
                  <c:v>0.26962269736842115</c:v>
                </c:pt>
                <c:pt idx="6">
                  <c:v>3.6451250000000074E-2</c:v>
                </c:pt>
                <c:pt idx="7">
                  <c:v>0.27465749999999989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E7-4F2C-BC26-55DE7CAA0610}"/>
            </c:ext>
          </c:extLst>
        </c:ser>
        <c:ser>
          <c:idx val="0"/>
          <c:order val="1"/>
          <c:tx>
            <c:strRef>
              <c:f>'Soybean Basis (Data)'!$BK$3</c:f>
              <c:strCache>
                <c:ptCount val="1"/>
                <c:pt idx="0">
                  <c:v>5-Year Average</c:v>
                </c:pt>
              </c:strCache>
            </c:strRef>
          </c:tx>
          <c:spPr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'Soybean Basis (Data)'!$BJ$5:$BJ$16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  <c:extLst xmlns:c15="http://schemas.microsoft.com/office/drawing/2012/chart"/>
            </c:strRef>
          </c:cat>
          <c:val>
            <c:numRef>
              <c:f>'Soybean Basis (Data)'!$BP$5:$BP$16</c:f>
              <c:numCache>
                <c:formatCode>#,##0.00_);\(#,##0.00\)</c:formatCode>
                <c:ptCount val="12"/>
                <c:pt idx="0">
                  <c:v>-5.599522003128736E-2</c:v>
                </c:pt>
                <c:pt idx="1">
                  <c:v>-5.6636208505331909E-2</c:v>
                </c:pt>
                <c:pt idx="2">
                  <c:v>-0.11123843414737436</c:v>
                </c:pt>
                <c:pt idx="3">
                  <c:v>-0.10118354500032134</c:v>
                </c:pt>
                <c:pt idx="4">
                  <c:v>-7.2846910774410842E-2</c:v>
                </c:pt>
                <c:pt idx="5">
                  <c:v>-2.595360569985572E-2</c:v>
                </c:pt>
                <c:pt idx="6">
                  <c:v>-8.868547426014433E-3</c:v>
                </c:pt>
                <c:pt idx="7">
                  <c:v>-4.5702510260849274E-2</c:v>
                </c:pt>
                <c:pt idx="8">
                  <c:v>-0.21875363571510481</c:v>
                </c:pt>
                <c:pt idx="9">
                  <c:v>-0.2038310490620491</c:v>
                </c:pt>
                <c:pt idx="10">
                  <c:v>-0.16764012596032568</c:v>
                </c:pt>
                <c:pt idx="11">
                  <c:v>-7.6733617864923692E-2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E7-4F2C-BC26-55DE7CAA0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4948944"/>
        <c:axId val="724944240"/>
        <c:extLst>
          <c:ext xmlns:c15="http://schemas.microsoft.com/office/drawing/2012/chart" uri="{02D57815-91ED-43cb-92C2-25804820EDAC}">
            <c15:filteredBarSeries>
              <c15:ser>
                <c:idx val="8"/>
                <c:order val="2"/>
                <c:tx>
                  <c:v>2020</c:v>
                </c:tx>
                <c:spPr>
                  <a:solidFill>
                    <a:schemeClr val="bg1">
                      <a:lumMod val="50000"/>
                    </a:schemeClr>
                  </a:solidFill>
                  <a:ln w="25400">
                    <a:solidFill>
                      <a:schemeClr val="tx1"/>
                    </a:solidFill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'Soybean Basis (Data)'!$BI$89:$BI$100</c15:sqref>
                        </c15:formulaRef>
                      </c:ext>
                    </c:extLst>
                    <c:numCache>
                      <c:formatCode>#,##0.00_);\(#,##0.00\)</c:formatCode>
                      <c:ptCount val="12"/>
                      <c:pt idx="0">
                        <c:v>7.9025297619047738E-2</c:v>
                      </c:pt>
                      <c:pt idx="1">
                        <c:v>0.10710631127450973</c:v>
                      </c:pt>
                      <c:pt idx="2">
                        <c:v>0.12299648268398286</c:v>
                      </c:pt>
                      <c:pt idx="3">
                        <c:v>0.15892857142857147</c:v>
                      </c:pt>
                      <c:pt idx="4">
                        <c:v>0.14084722222222223</c:v>
                      </c:pt>
                      <c:pt idx="5">
                        <c:v>0.18866666666666676</c:v>
                      </c:pt>
                      <c:pt idx="6">
                        <c:v>0.20296607954545473</c:v>
                      </c:pt>
                      <c:pt idx="7">
                        <c:v>0.19308899999999996</c:v>
                      </c:pt>
                      <c:pt idx="8">
                        <c:v>9.2115238095238222E-2</c:v>
                      </c:pt>
                      <c:pt idx="9">
                        <c:v>0.12909333333333334</c:v>
                      </c:pt>
                      <c:pt idx="10">
                        <c:v>-7.1378039215686431E-2</c:v>
                      </c:pt>
                      <c:pt idx="11">
                        <c:v>0.13033333333333336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CCE7-4F2C-BC26-55DE7CAA0610}"/>
                  </c:ext>
                </c:extLst>
              </c15:ser>
            </c15:filteredBarSeries>
          </c:ext>
        </c:extLst>
      </c:barChart>
      <c:catAx>
        <c:axId val="72494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4944240"/>
        <c:crosses val="autoZero"/>
        <c:auto val="1"/>
        <c:lblAlgn val="ctr"/>
        <c:lblOffset val="100"/>
        <c:noMultiLvlLbl val="0"/>
      </c:catAx>
      <c:valAx>
        <c:axId val="724944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Price ($/bu)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_);\(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494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u="sng"/>
              <a:t>Soybean: Stocks-to-Use to MYA Price, 2006 to 2020</a:t>
            </a:r>
          </a:p>
        </c:rich>
      </c:tx>
      <c:layout>
        <c:manualLayout>
          <c:xMode val="edge"/>
          <c:yMode val="edge"/>
          <c:x val="0.14510411198600176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Stocks-to-Use to Price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D831CF5E-4185-42A0-BE0E-8C0EA599B94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449D-4228-A9A2-EFA2DCC89126}"/>
                </c:ext>
              </c:extLst>
            </c:dLbl>
            <c:dLbl>
              <c:idx val="1"/>
              <c:layout>
                <c:manualLayout>
                  <c:x val="5.6230711157681822E-2"/>
                  <c:y val="0.11145457331665445"/>
                </c:manualLayout>
              </c:layout>
              <c:tx>
                <c:rich>
                  <a:bodyPr/>
                  <a:lstStyle/>
                  <a:p>
                    <a:fld id="{96FFF62F-8CD3-4623-8D2E-E8A47597659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49D-4228-A9A2-EFA2DCC89126}"/>
                </c:ext>
              </c:extLst>
            </c:dLbl>
            <c:dLbl>
              <c:idx val="2"/>
              <c:layout>
                <c:manualLayout>
                  <c:x val="3.3950618057468233E-2"/>
                  <c:y val="5.1440572299994394E-2"/>
                </c:manualLayout>
              </c:layout>
              <c:tx>
                <c:rich>
                  <a:bodyPr/>
                  <a:lstStyle/>
                  <a:p>
                    <a:fld id="{EB3E0BC0-121C-47DB-8990-91B3E3464CD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49D-4228-A9A2-EFA2DCC89126}"/>
                </c:ext>
              </c:extLst>
            </c:dLbl>
            <c:dLbl>
              <c:idx val="3"/>
              <c:layout>
                <c:manualLayout>
                  <c:x val="-2.3341049914509436E-2"/>
                  <c:y val="0.13074478792915242"/>
                </c:manualLayout>
              </c:layout>
              <c:tx>
                <c:rich>
                  <a:bodyPr/>
                  <a:lstStyle/>
                  <a:p>
                    <a:fld id="{DF2650BD-EB37-4727-B470-1D0F30BD9C7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49D-4228-A9A2-EFA2DCC8912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BA7000C-208E-44C2-9C25-979B65DD36D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449D-4228-A9A2-EFA2DCC8912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E3AB9E8-52EE-421E-922F-6C2CE848DBD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449D-4228-A9A2-EFA2DCC8912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127326CC-A7B8-4BCD-B109-9889DFA5156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449D-4228-A9A2-EFA2DCC89126}"/>
                </c:ext>
              </c:extLst>
            </c:dLbl>
            <c:dLbl>
              <c:idx val="7"/>
              <c:layout>
                <c:manualLayout>
                  <c:x val="-7.5327933815007728E-2"/>
                  <c:y val="-9.2164358704156651E-2"/>
                </c:manualLayout>
              </c:layout>
              <c:tx>
                <c:rich>
                  <a:bodyPr/>
                  <a:lstStyle/>
                  <a:p>
                    <a:fld id="{323AFA46-9B5A-4E38-B4B2-6EF58B1FED6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449D-4228-A9A2-EFA2DCC89126}"/>
                </c:ext>
              </c:extLst>
            </c:dLbl>
            <c:dLbl>
              <c:idx val="8"/>
              <c:layout>
                <c:manualLayout>
                  <c:x val="-0.12094907682973072"/>
                  <c:y val="0.12860143074998592"/>
                </c:manualLayout>
              </c:layout>
              <c:tx>
                <c:rich>
                  <a:bodyPr/>
                  <a:lstStyle/>
                  <a:p>
                    <a:fld id="{7C8B8B06-66B0-4577-8399-B74F7383D38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449D-4228-A9A2-EFA2DCC89126}"/>
                </c:ext>
              </c:extLst>
            </c:dLbl>
            <c:dLbl>
              <c:idx val="9"/>
              <c:layout>
                <c:manualLayout>
                  <c:x val="3.6072531686059998E-2"/>
                  <c:y val="0.10073778742082228"/>
                </c:manualLayout>
              </c:layout>
              <c:tx>
                <c:rich>
                  <a:bodyPr/>
                  <a:lstStyle/>
                  <a:p>
                    <a:fld id="{0C094AB9-856D-4C0D-B2E0-D2B2725CBC1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449D-4228-A9A2-EFA2DCC89126}"/>
                </c:ext>
              </c:extLst>
            </c:dLbl>
            <c:dLbl>
              <c:idx val="10"/>
              <c:layout>
                <c:manualLayout>
                  <c:x val="2.758487717169297E-2"/>
                  <c:y val="0.1543217168999832"/>
                </c:manualLayout>
              </c:layout>
              <c:tx>
                <c:rich>
                  <a:bodyPr/>
                  <a:lstStyle/>
                  <a:p>
                    <a:fld id="{FA1C999B-031E-4143-B7EA-90E9186ED85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449D-4228-A9A2-EFA2DCC89126}"/>
                </c:ext>
              </c:extLst>
            </c:dLbl>
            <c:dLbl>
              <c:idx val="11"/>
              <c:layout>
                <c:manualLayout>
                  <c:x val="6.2596452043457124E-2"/>
                  <c:y val="-0.113597930495821"/>
                </c:manualLayout>
              </c:layout>
              <c:tx>
                <c:rich>
                  <a:bodyPr/>
                  <a:lstStyle/>
                  <a:p>
                    <a:fld id="{9F2A598E-0489-466D-AF9B-3E20D5DD1BA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449D-4228-A9A2-EFA2DCC89126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66AD87D2-3BCC-472C-B4E5-C01B635CF6A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449D-4228-A9A2-EFA2DCC89126}"/>
                </c:ext>
              </c:extLst>
            </c:dLbl>
            <c:dLbl>
              <c:idx val="13"/>
              <c:layout>
                <c:manualLayout>
                  <c:x val="1.5914352214438252E-2"/>
                  <c:y val="-0.1007377874208224"/>
                </c:manualLayout>
              </c:layout>
              <c:tx>
                <c:rich>
                  <a:bodyPr/>
                  <a:lstStyle/>
                  <a:p>
                    <a:fld id="{2E3FA679-91F4-4A1C-9DC7-21F6DD5C8B5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449D-4228-A9A2-EFA2DCC89126}"/>
                </c:ext>
              </c:extLst>
            </c:dLbl>
            <c:dLbl>
              <c:idx val="14"/>
              <c:layout>
                <c:manualLayout>
                  <c:x val="-0.1039737678009966"/>
                  <c:y val="8.5734287166657333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65447CA-C8D9-4F75-B1A2-12A0005D55E4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449D-4228-A9A2-EFA2DCC89126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0"/>
              </c:ext>
            </c:extLst>
          </c:dLbls>
          <c:trendline>
            <c:spPr>
              <a:ln w="6350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1"/>
            <c:dispEq val="1"/>
            <c:trendlineLbl>
              <c:layout>
                <c:manualLayout>
                  <c:x val="7.0017497812773404E-3"/>
                  <c:y val="0.20504921259842529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'psd - 2021-01-13T154712.074'!$D$15:$R$15</c:f>
              <c:numCache>
                <c:formatCode>0%</c:formatCode>
                <c:ptCount val="15"/>
                <c:pt idx="0">
                  <c:v>0.1862292657913879</c:v>
                </c:pt>
                <c:pt idx="1">
                  <c:v>6.7095532976612762E-2</c:v>
                </c:pt>
                <c:pt idx="2">
                  <c:v>4.535204813756346E-2</c:v>
                </c:pt>
                <c:pt idx="3">
                  <c:v>4.4863530080199297E-2</c:v>
                </c:pt>
                <c:pt idx="4">
                  <c:v>6.5524577314970328E-2</c:v>
                </c:pt>
                <c:pt idx="5">
                  <c:v>5.3622109524031077E-2</c:v>
                </c:pt>
                <c:pt idx="6">
                  <c:v>4.5170585387168005E-2</c:v>
                </c:pt>
                <c:pt idx="7">
                  <c:v>2.6458995952957087E-2</c:v>
                </c:pt>
                <c:pt idx="8">
                  <c:v>4.935077288941736E-2</c:v>
                </c:pt>
                <c:pt idx="9">
                  <c:v>4.9877030854076618E-2</c:v>
                </c:pt>
                <c:pt idx="10">
                  <c:v>7.1571200613866043E-2</c:v>
                </c:pt>
                <c:pt idx="11">
                  <c:v>0.10195478177589273</c:v>
                </c:pt>
                <c:pt idx="12">
                  <c:v>0.22890239727611697</c:v>
                </c:pt>
                <c:pt idx="13">
                  <c:v>0.13273826127382612</c:v>
                </c:pt>
                <c:pt idx="14" formatCode="0.0%">
                  <c:v>3.5309896362527946E-2</c:v>
                </c:pt>
              </c:numCache>
            </c:numRef>
          </c:xVal>
          <c:yVal>
            <c:numRef>
              <c:f>'psd - 2021-01-13T154712.074'!$D$14:$R$14</c:f>
              <c:numCache>
                <c:formatCode>General</c:formatCode>
                <c:ptCount val="15"/>
                <c:pt idx="0">
                  <c:v>6.43</c:v>
                </c:pt>
                <c:pt idx="1">
                  <c:v>10.1</c:v>
                </c:pt>
                <c:pt idx="2">
                  <c:v>9.9700000000000006</c:v>
                </c:pt>
                <c:pt idx="3">
                  <c:v>9.59</c:v>
                </c:pt>
                <c:pt idx="4">
                  <c:v>11.3</c:v>
                </c:pt>
                <c:pt idx="5">
                  <c:v>12.5</c:v>
                </c:pt>
                <c:pt idx="6">
                  <c:v>14.4</c:v>
                </c:pt>
                <c:pt idx="7">
                  <c:v>13</c:v>
                </c:pt>
                <c:pt idx="8">
                  <c:v>10.1</c:v>
                </c:pt>
                <c:pt idx="9">
                  <c:v>8.9499999999999993</c:v>
                </c:pt>
                <c:pt idx="10">
                  <c:v>9.4700000000000006</c:v>
                </c:pt>
                <c:pt idx="11">
                  <c:v>9.33</c:v>
                </c:pt>
                <c:pt idx="12">
                  <c:v>8.48</c:v>
                </c:pt>
                <c:pt idx="13">
                  <c:v>8.57</c:v>
                </c:pt>
                <c:pt idx="14">
                  <c:v>10.9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'psd - 2021-01-13T154712.074'!$D$13:$R$13</c15:f>
                <c15:dlblRangeCache>
                  <c:ptCount val="15"/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  <c:pt idx="12">
                    <c:v>2018</c:v>
                  </c:pt>
                  <c:pt idx="13">
                    <c:v>2019</c:v>
                  </c:pt>
                  <c:pt idx="14">
                    <c:v>2020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0-449D-4228-A9A2-EFA2DCC89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8621744"/>
        <c:axId val="858622728"/>
      </c:scatterChart>
      <c:valAx>
        <c:axId val="858621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Stocks-to-Use (%)</a:t>
                </a:r>
              </a:p>
            </c:rich>
          </c:tx>
          <c:layout>
            <c:manualLayout>
              <c:xMode val="edge"/>
              <c:yMode val="edge"/>
              <c:x val="0.45275688792795721"/>
              <c:y val="0.921890495037875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622728"/>
        <c:crosses val="autoZero"/>
        <c:crossBetween val="midCat"/>
      </c:valAx>
      <c:valAx>
        <c:axId val="858622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Price ($/bu)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6217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u="sng"/>
              <a:t>Cotton: U.S. Stocks-to-Use to MYA Price, 2006-2020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'psd - 2021-04-01T081913.615'!$C$17</c:f>
              <c:strCache>
                <c:ptCount val="1"/>
                <c:pt idx="0">
                  <c:v>US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8EB1AB2D-098E-49CE-8D7F-90E168A8F43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DA34-43CE-9FB2-459D170E80A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2BB9E13-6082-40F6-8A96-0726B828B7C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DA34-43CE-9FB2-459D170E80A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22A720B-5EF1-4E91-8CE0-847AF654AFB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DA34-43CE-9FB2-459D170E80AE}"/>
                </c:ext>
              </c:extLst>
            </c:dLbl>
            <c:dLbl>
              <c:idx val="3"/>
              <c:layout>
                <c:manualLayout>
                  <c:x val="1.2750455678194484E-2"/>
                  <c:y val="0.1593831762314421"/>
                </c:manualLayout>
              </c:layout>
              <c:tx>
                <c:rich>
                  <a:bodyPr/>
                  <a:lstStyle/>
                  <a:p>
                    <a:fld id="{10821E5C-76B3-4BC2-8277-45FDA86DD87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DA34-43CE-9FB2-459D170E80AE}"/>
                </c:ext>
              </c:extLst>
            </c:dLbl>
            <c:dLbl>
              <c:idx val="4"/>
              <c:layout>
                <c:manualLayout>
                  <c:x val="-6.1627202444607052E-2"/>
                  <c:y val="-0.10625545082096141"/>
                </c:manualLayout>
              </c:layout>
              <c:tx>
                <c:rich>
                  <a:bodyPr/>
                  <a:lstStyle/>
                  <a:p>
                    <a:fld id="{35EBD329-EBDA-475E-B859-B9EADD7896F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DA34-43CE-9FB2-459D170E80A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3CCD846-A9A3-48F9-A875-E1556CC613C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DA34-43CE-9FB2-459D170E80AE}"/>
                </c:ext>
              </c:extLst>
            </c:dLbl>
            <c:dLbl>
              <c:idx val="6"/>
              <c:layout>
                <c:manualLayout>
                  <c:x val="6.8002430283704327E-2"/>
                  <c:y val="-6.3753270492576841E-2"/>
                </c:manualLayout>
              </c:layout>
              <c:tx>
                <c:rich>
                  <a:bodyPr/>
                  <a:lstStyle/>
                  <a:p>
                    <a:fld id="{BBD30CB8-4B00-47C6-B045-77B2C293FEB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DA34-43CE-9FB2-459D170E80AE}"/>
                </c:ext>
              </c:extLst>
            </c:dLbl>
            <c:dLbl>
              <c:idx val="7"/>
              <c:layout>
                <c:manualLayout>
                  <c:x val="-7.7918551244991516E-17"/>
                  <c:y val="-0.12750654098515371"/>
                </c:manualLayout>
              </c:layout>
              <c:tx>
                <c:rich>
                  <a:bodyPr/>
                  <a:lstStyle/>
                  <a:p>
                    <a:fld id="{16F1FBE3-8873-4184-9C37-72045017099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DA34-43CE-9FB2-459D170E80AE}"/>
                </c:ext>
              </c:extLst>
            </c:dLbl>
            <c:dLbl>
              <c:idx val="8"/>
              <c:layout>
                <c:manualLayout>
                  <c:x val="2.1250759463656826E-3"/>
                  <c:y val="0.13388186803441138"/>
                </c:manualLayout>
              </c:layout>
              <c:tx>
                <c:rich>
                  <a:bodyPr/>
                  <a:lstStyle/>
                  <a:p>
                    <a:fld id="{62A64706-467A-4B5F-B3BC-51BCA89EE9A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DA34-43CE-9FB2-459D170E80AE}"/>
                </c:ext>
              </c:extLst>
            </c:dLbl>
            <c:dLbl>
              <c:idx val="9"/>
              <c:layout>
                <c:manualLayout>
                  <c:x val="6.375227839097281E-3"/>
                  <c:y val="0.11263077787021909"/>
                </c:manualLayout>
              </c:layout>
              <c:tx>
                <c:rich>
                  <a:bodyPr/>
                  <a:lstStyle/>
                  <a:p>
                    <a:fld id="{2920D339-675F-4009-A8AD-05125E9CBCF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DA34-43CE-9FB2-459D170E80AE}"/>
                </c:ext>
              </c:extLst>
            </c:dLbl>
            <c:dLbl>
              <c:idx val="10"/>
              <c:layout>
                <c:manualLayout>
                  <c:x val="-0.11581663907693399"/>
                  <c:y val="1.0625545082096179E-2"/>
                </c:manualLayout>
              </c:layout>
              <c:tx>
                <c:rich>
                  <a:bodyPr/>
                  <a:lstStyle/>
                  <a:p>
                    <a:fld id="{97B9FD9A-F529-48BA-B664-089BA09EC5B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DA34-43CE-9FB2-459D170E80AE}"/>
                </c:ext>
              </c:extLst>
            </c:dLbl>
            <c:dLbl>
              <c:idx val="11"/>
              <c:layout>
                <c:manualLayout>
                  <c:x val="-1.3812993651377442E-2"/>
                  <c:y val="0.11475588688663832"/>
                </c:manualLayout>
              </c:layout>
              <c:tx>
                <c:rich>
                  <a:bodyPr/>
                  <a:lstStyle/>
                  <a:p>
                    <a:fld id="{78964751-5C1F-4C63-8850-77D6D98D953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DA34-43CE-9FB2-459D170E80AE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43FD3A03-F214-4BF8-BC8E-9BAE47C9C08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DA34-43CE-9FB2-459D170E80AE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55C2F00B-9B78-4264-9ED8-77EA002457A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DA34-43CE-9FB2-459D170E80AE}"/>
                </c:ext>
              </c:extLst>
            </c:dLbl>
            <c:dLbl>
              <c:idx val="14"/>
              <c:layout>
                <c:manualLayout>
                  <c:x val="-2.1250759463657683E-2"/>
                  <c:y val="0.15513295819860365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8310276-A873-401B-B2C0-773BC6A4FDA7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DA34-43CE-9FB2-459D170E80A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0"/>
              </c:ext>
            </c:extLst>
          </c:dLbls>
          <c:trendline>
            <c:spPr>
              <a:ln w="8890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1"/>
            <c:dispEq val="1"/>
            <c:trendlineLbl>
              <c:layout>
                <c:manualLayout>
                  <c:x val="6.3532993979341923E-2"/>
                  <c:y val="0.2673967782677985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'psd - 2021-04-01T081913.615'!$D$17:$R$17</c:f>
              <c:numCache>
                <c:formatCode>0%</c:formatCode>
                <c:ptCount val="15"/>
                <c:pt idx="0">
                  <c:v>0.52091004011650277</c:v>
                </c:pt>
                <c:pt idx="1">
                  <c:v>0.53901431865715665</c:v>
                </c:pt>
                <c:pt idx="2">
                  <c:v>0.3831549670475845</c:v>
                </c:pt>
                <c:pt idx="3">
                  <c:v>0.1892377833429654</c:v>
                </c:pt>
                <c:pt idx="4">
                  <c:v>0.14086033156354968</c:v>
                </c:pt>
                <c:pt idx="5">
                  <c:v>0.22571082064411804</c:v>
                </c:pt>
                <c:pt idx="6">
                  <c:v>0.22519853028327605</c:v>
                </c:pt>
                <c:pt idx="7">
                  <c:v>0.16351238519343167</c:v>
                </c:pt>
                <c:pt idx="8">
                  <c:v>0.24283148160468365</c:v>
                </c:pt>
                <c:pt idx="9">
                  <c:v>0.29754913475843708</c:v>
                </c:pt>
                <c:pt idx="10">
                  <c:v>0.15087507543753773</c:v>
                </c:pt>
                <c:pt idx="11">
                  <c:v>0.21565003080714726</c:v>
                </c:pt>
                <c:pt idx="12">
                  <c:v>0.27370203160270878</c:v>
                </c:pt>
                <c:pt idx="13">
                  <c:v>0.41390728476821192</c:v>
                </c:pt>
                <c:pt idx="14" formatCode="0.00%">
                  <c:v>0.17148062804780023</c:v>
                </c:pt>
              </c:numCache>
            </c:numRef>
          </c:xVal>
          <c:yVal>
            <c:numRef>
              <c:f>'psd - 2021-04-01T081913.615'!$D$15:$R$15</c:f>
              <c:numCache>
                <c:formatCode>General</c:formatCode>
                <c:ptCount val="15"/>
                <c:pt idx="0">
                  <c:v>0.46500000000000002</c:v>
                </c:pt>
                <c:pt idx="1">
                  <c:v>0.59299999999999997</c:v>
                </c:pt>
                <c:pt idx="2">
                  <c:v>0.47799999999999998</c:v>
                </c:pt>
                <c:pt idx="3">
                  <c:v>0.629</c:v>
                </c:pt>
                <c:pt idx="4">
                  <c:v>0.81499999999999995</c:v>
                </c:pt>
                <c:pt idx="5">
                  <c:v>0.88300000000000001</c:v>
                </c:pt>
                <c:pt idx="6">
                  <c:v>0.72499999999999998</c:v>
                </c:pt>
                <c:pt idx="7">
                  <c:v>0.77900000000000003</c:v>
                </c:pt>
                <c:pt idx="8">
                  <c:v>0.61299999999999999</c:v>
                </c:pt>
                <c:pt idx="9">
                  <c:v>0.61199999999999999</c:v>
                </c:pt>
                <c:pt idx="10">
                  <c:v>0.68</c:v>
                </c:pt>
                <c:pt idx="11">
                  <c:v>0.68600000000000005</c:v>
                </c:pt>
                <c:pt idx="12">
                  <c:v>0.70299999999999996</c:v>
                </c:pt>
                <c:pt idx="13">
                  <c:v>0.59599999999999997</c:v>
                </c:pt>
                <c:pt idx="14">
                  <c:v>0.66500000000000004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'psd - 2021-04-01T081913.615'!$D$14:$R$14</c15:f>
                <c15:dlblRangeCache>
                  <c:ptCount val="15"/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  <c:pt idx="12">
                    <c:v>2018</c:v>
                  </c:pt>
                  <c:pt idx="13">
                    <c:v>2019</c:v>
                  </c:pt>
                  <c:pt idx="14">
                    <c:v>2020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0-DA34-43CE-9FB2-459D170E80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4958592"/>
        <c:axId val="464958920"/>
      </c:scatterChart>
      <c:valAx>
        <c:axId val="464958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Stocks-to-Use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958920"/>
        <c:crosses val="autoZero"/>
        <c:crossBetween val="midCat"/>
      </c:valAx>
      <c:valAx>
        <c:axId val="464958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Price ($/lb)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958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u="sng"/>
              <a:t>Wheat: Stocks-to-Use to MYA Price, 2006 to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'psd - 2021-05-18T114608.714'!$C$13</c:f>
              <c:strCache>
                <c:ptCount val="1"/>
                <c:pt idx="0">
                  <c:v>Stocks-to-Use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5A490CEB-9101-4977-B2C2-661C2192DCB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123F-4C0C-AE6E-0244F33D7D5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7805FF0-833B-436F-8B3E-F2231F4AD5E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123F-4C0C-AE6E-0244F33D7D5F}"/>
                </c:ext>
              </c:extLst>
            </c:dLbl>
            <c:dLbl>
              <c:idx val="2"/>
              <c:layout>
                <c:manualLayout>
                  <c:x val="-7.4377658122801615E-2"/>
                  <c:y val="-0.11828335544055174"/>
                </c:manualLayout>
              </c:layout>
              <c:tx>
                <c:rich>
                  <a:bodyPr/>
                  <a:lstStyle/>
                  <a:p>
                    <a:fld id="{26C21797-5624-4126-8620-3C9094FB261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123F-4C0C-AE6E-0244F33D7D5F}"/>
                </c:ext>
              </c:extLst>
            </c:dLbl>
            <c:dLbl>
              <c:idx val="3"/>
              <c:layout>
                <c:manualLayout>
                  <c:x val="-8.8190651774179049E-2"/>
                  <c:y val="5.8066374488998124E-2"/>
                </c:manualLayout>
              </c:layout>
              <c:tx>
                <c:rich>
                  <a:bodyPr/>
                  <a:lstStyle/>
                  <a:p>
                    <a:fld id="{B38FAE4F-5D54-460B-BDEA-64CE60E0610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23F-4C0C-AE6E-0244F33D7D5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8BA5085-9A8C-4EB2-926A-3D42F65FCB7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123F-4C0C-AE6E-0244F33D7D5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36D7A5BD-65A6-454A-A6C9-8A6782D2E95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23F-4C0C-AE6E-0244F33D7D5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2317DAED-99E6-4705-9789-A8BA0747804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123F-4C0C-AE6E-0244F33D7D5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A7956D65-0F79-4091-B48D-54F6A39F5A2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23F-4C0C-AE6E-0244F33D7D5F}"/>
                </c:ext>
              </c:extLst>
            </c:dLbl>
            <c:dLbl>
              <c:idx val="8"/>
              <c:layout>
                <c:manualLayout>
                  <c:x val="2.0188221490474646E-2"/>
                  <c:y val="-5.8066374488998165E-2"/>
                </c:manualLayout>
              </c:layout>
              <c:tx>
                <c:rich>
                  <a:bodyPr/>
                  <a:lstStyle/>
                  <a:p>
                    <a:fld id="{6467A3D7-B95E-4F09-9B3F-7B3ED7471CF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123F-4C0C-AE6E-0244F33D7D5F}"/>
                </c:ext>
              </c:extLst>
            </c:dLbl>
            <c:dLbl>
              <c:idx val="9"/>
              <c:layout>
                <c:manualLayout>
                  <c:x val="-2.1250759463657602E-3"/>
                  <c:y val="-0.10322911020266337"/>
                </c:manualLayout>
              </c:layout>
              <c:tx>
                <c:rich>
                  <a:bodyPr/>
                  <a:lstStyle/>
                  <a:p>
                    <a:fld id="{FA231BF8-3EB4-4720-B796-F9818472B65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123F-4C0C-AE6E-0244F33D7D5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380FFE85-C2EB-4972-ADE9-F267DCA2D40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123F-4C0C-AE6E-0244F33D7D5F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E8993D95-26F9-404E-AD56-B3D3D7A42F3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23F-4C0C-AE6E-0244F33D7D5F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4313A197-2DAE-44E4-909E-6112671054A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123F-4C0C-AE6E-0244F33D7D5F}"/>
                </c:ext>
              </c:extLst>
            </c:dLbl>
            <c:dLbl>
              <c:idx val="13"/>
              <c:layout>
                <c:manualLayout>
                  <c:x val="-3.5063753115035047E-2"/>
                  <c:y val="8.387365203966396E-2"/>
                </c:manualLayout>
              </c:layout>
              <c:tx>
                <c:rich>
                  <a:bodyPr/>
                  <a:lstStyle/>
                  <a:p>
                    <a:fld id="{69849176-333A-4C78-87EA-0DE345A68F3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123F-4C0C-AE6E-0244F33D7D5F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80F314DD-44CC-43BE-822E-E0542736DC2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123F-4C0C-AE6E-0244F33D7D5F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0"/>
              </c:ext>
            </c:extLst>
          </c:dLbls>
          <c:trendline>
            <c:spPr>
              <a:ln w="889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7.3287401574803152E-2"/>
                  <c:y val="0.238717920676582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'psd - 2021-05-18T114608.714'!$D$13:$R$13</c:f>
              <c:numCache>
                <c:formatCode>0%</c:formatCode>
                <c:ptCount val="15"/>
                <c:pt idx="0">
                  <c:v>0.22301266504985179</c:v>
                </c:pt>
                <c:pt idx="1">
                  <c:v>0.13215935976626386</c:v>
                </c:pt>
                <c:pt idx="2">
                  <c:v>0.28690485748695305</c:v>
                </c:pt>
                <c:pt idx="3">
                  <c:v>0.48577544411716278</c:v>
                </c:pt>
                <c:pt idx="4">
                  <c:v>0.36373913986154771</c:v>
                </c:pt>
                <c:pt idx="5">
                  <c:v>0.33352035512137163</c:v>
                </c:pt>
                <c:pt idx="6">
                  <c:v>0.29895645255072373</c:v>
                </c:pt>
                <c:pt idx="7">
                  <c:v>0.2424100676001931</c:v>
                </c:pt>
                <c:pt idx="8">
                  <c:v>0.37332044994621794</c:v>
                </c:pt>
                <c:pt idx="9">
                  <c:v>0.49993410028054458</c:v>
                </c:pt>
                <c:pt idx="10">
                  <c:v>0.53139832961217237</c:v>
                </c:pt>
                <c:pt idx="11">
                  <c:v>0.55482997235775378</c:v>
                </c:pt>
                <c:pt idx="12">
                  <c:v>0.52958243976283592</c:v>
                </c:pt>
                <c:pt idx="13">
                  <c:v>0.49262427827066618</c:v>
                </c:pt>
                <c:pt idx="14">
                  <c:v>0.39982937827532777</c:v>
                </c:pt>
              </c:numCache>
            </c:numRef>
          </c:xVal>
          <c:yVal>
            <c:numRef>
              <c:f>'psd - 2021-05-18T114608.714'!$D$14:$R$14</c:f>
              <c:numCache>
                <c:formatCode>General</c:formatCode>
                <c:ptCount val="15"/>
                <c:pt idx="0">
                  <c:v>4.26</c:v>
                </c:pt>
                <c:pt idx="1">
                  <c:v>6.48</c:v>
                </c:pt>
                <c:pt idx="2">
                  <c:v>6.78</c:v>
                </c:pt>
                <c:pt idx="3">
                  <c:v>4.87</c:v>
                </c:pt>
                <c:pt idx="4">
                  <c:v>5.7</c:v>
                </c:pt>
                <c:pt idx="5">
                  <c:v>7.24</c:v>
                </c:pt>
                <c:pt idx="6">
                  <c:v>7.77</c:v>
                </c:pt>
                <c:pt idx="7">
                  <c:v>6.87</c:v>
                </c:pt>
                <c:pt idx="8">
                  <c:v>5.99</c:v>
                </c:pt>
                <c:pt idx="9">
                  <c:v>4.8899999999999997</c:v>
                </c:pt>
                <c:pt idx="10">
                  <c:v>3.89</c:v>
                </c:pt>
                <c:pt idx="11">
                  <c:v>4.72</c:v>
                </c:pt>
                <c:pt idx="12">
                  <c:v>5.16</c:v>
                </c:pt>
                <c:pt idx="13">
                  <c:v>4.58</c:v>
                </c:pt>
                <c:pt idx="14">
                  <c:v>5.05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'psd - 2021-05-18T114608.714'!$D$7:$R$7</c15:f>
                <c15:dlblRangeCache>
                  <c:ptCount val="15"/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  <c:pt idx="12">
                    <c:v>2018</c:v>
                  </c:pt>
                  <c:pt idx="13">
                    <c:v>2019</c:v>
                  </c:pt>
                  <c:pt idx="14">
                    <c:v>2020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0-123F-4C0C-AE6E-0244F33D7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3385816"/>
        <c:axId val="803390080"/>
      </c:scatterChart>
      <c:valAx>
        <c:axId val="803385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Stocks-to-Use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3390080"/>
        <c:crosses val="autoZero"/>
        <c:crossBetween val="midCat"/>
      </c:valAx>
      <c:valAx>
        <c:axId val="803390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Price $/bu)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33858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u="sng"/>
              <a:t>US Corn Production, Consumption, Exports, and Ending Stocks, 2016-2021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3"/>
          <c:tx>
            <c:strRef>
              <c:f>'psd - 2021-08-08T210157.715'!$C$14</c:f>
              <c:strCache>
                <c:ptCount val="1"/>
                <c:pt idx="0">
                  <c:v>Ending Stocks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- 2021-08-08T210157.715'!$D$10:$I$10</c:f>
              <c:numCache>
                <c:formatCode>0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- 2021-08-08T210157.715'!$D$14:$I$14</c:f>
              <c:numCache>
                <c:formatCode>#,##0.00</c:formatCode>
                <c:ptCount val="6"/>
                <c:pt idx="0">
                  <c:v>2.2933041040000002</c:v>
                </c:pt>
                <c:pt idx="1">
                  <c:v>2.1403200560000002</c:v>
                </c:pt>
                <c:pt idx="2">
                  <c:v>2.2207488799999999</c:v>
                </c:pt>
                <c:pt idx="3">
                  <c:v>1.9194655759999999</c:v>
                </c:pt>
                <c:pt idx="4">
                  <c:v>1.116948896</c:v>
                </c:pt>
                <c:pt idx="5">
                  <c:v>1.242296608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83-470D-9930-3D502A1AD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4383951"/>
        <c:axId val="964382703"/>
      </c:barChart>
      <c:lineChart>
        <c:grouping val="standard"/>
        <c:varyColors val="0"/>
        <c:ser>
          <c:idx val="0"/>
          <c:order val="0"/>
          <c:tx>
            <c:strRef>
              <c:f>'psd - 2021-08-08T210157.715'!$C$11</c:f>
              <c:strCache>
                <c:ptCount val="1"/>
                <c:pt idx="0">
                  <c:v>Production</c:v>
                </c:pt>
              </c:strCache>
            </c:strRef>
          </c:tx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F83-470D-9930-3D502A1AD6F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F83-470D-9930-3D502A1AD6F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F83-470D-9930-3D502A1AD6F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F83-470D-9930-3D502A1AD6F3}"/>
                </c:ext>
              </c:extLst>
            </c:dLbl>
            <c:dLbl>
              <c:idx val="4"/>
              <c:layout>
                <c:manualLayout>
                  <c:x val="-3.1826447125996643E-3"/>
                  <c:y val="7.8566468754070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F83-470D-9930-3D502A1AD6F3}"/>
                </c:ext>
              </c:extLst>
            </c:dLbl>
            <c:dLbl>
              <c:idx val="5"/>
              <c:layout>
                <c:manualLayout>
                  <c:x val="-5.3044078543327744E-3"/>
                  <c:y val="8.7060141051807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F83-470D-9930-3D502A1AD6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- 2021-08-08T210157.715'!$D$10:$I$10</c:f>
              <c:numCache>
                <c:formatCode>0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- 2021-08-08T210157.715'!$D$11:$I$11</c:f>
              <c:numCache>
                <c:formatCode>#,##0.00</c:formatCode>
                <c:ptCount val="6"/>
                <c:pt idx="0">
                  <c:v>15.147940304</c:v>
                </c:pt>
                <c:pt idx="1">
                  <c:v>14.609307328</c:v>
                </c:pt>
                <c:pt idx="2">
                  <c:v>14.340266416</c:v>
                </c:pt>
                <c:pt idx="3">
                  <c:v>13.619832016</c:v>
                </c:pt>
                <c:pt idx="4">
                  <c:v>14.182400736</c:v>
                </c:pt>
                <c:pt idx="5">
                  <c:v>14.750284135999999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83-470D-9930-3D502A1AD6F3}"/>
            </c:ext>
          </c:extLst>
        </c:ser>
        <c:ser>
          <c:idx val="4"/>
          <c:order val="4"/>
          <c:tx>
            <c:strRef>
              <c:f>'psd - 2021-08-08T210157.715'!$C$15</c:f>
              <c:strCache>
                <c:ptCount val="1"/>
                <c:pt idx="0">
                  <c:v>Consumption + Exports</c:v>
                </c:pt>
              </c:strCache>
            </c:strRef>
          </c:tx>
          <c:spPr>
            <a:ln w="635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F83-470D-9930-3D502A1AD6F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F83-470D-9930-3D502A1AD6F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F83-470D-9930-3D502A1AD6F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F83-470D-9930-3D502A1AD6F3}"/>
                </c:ext>
              </c:extLst>
            </c:dLbl>
            <c:dLbl>
              <c:idx val="4"/>
              <c:layout>
                <c:manualLayout>
                  <c:x val="-1.8034986704731432E-2"/>
                  <c:y val="-4.4591779563120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F83-470D-9930-3D502A1AD6F3}"/>
                </c:ext>
              </c:extLst>
            </c:dLbl>
            <c:dLbl>
              <c:idx val="5"/>
              <c:layout>
                <c:manualLayout>
                  <c:x val="-7.4261709960660388E-3"/>
                  <c:y val="-8.0689886828504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F83-470D-9930-3D502A1AD6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- 2021-08-08T210157.715'!$D$10:$I$10</c:f>
              <c:numCache>
                <c:formatCode>0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- 2021-08-08T210157.715'!$D$15:$I$15</c:f>
              <c:numCache>
                <c:formatCode>#,##0.00</c:formatCode>
                <c:ptCount val="6"/>
                <c:pt idx="0">
                  <c:v>14.648754064</c:v>
                </c:pt>
                <c:pt idx="1">
                  <c:v>14.798313096000001</c:v>
                </c:pt>
                <c:pt idx="2">
                  <c:v>14.287788872</c:v>
                </c:pt>
                <c:pt idx="3">
                  <c:v>13.963002872000001</c:v>
                </c:pt>
                <c:pt idx="4">
                  <c:v>15.009916096000001</c:v>
                </c:pt>
                <c:pt idx="5">
                  <c:v>14.649935103999999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83-470D-9930-3D502A1AD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4383951"/>
        <c:axId val="964382703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'psd - 2021-08-08T210157.715'!$C$12</c15:sqref>
                        </c15:formulaRef>
                      </c:ext>
                    </c:extLst>
                    <c:strCache>
                      <c:ptCount val="1"/>
                      <c:pt idx="0">
                        <c:v>Exports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'psd - 2021-08-08T210157.715'!$D$10:$I$10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'psd - 2021-08-08T210157.715'!$D$12:$I$12</c15:sqref>
                        </c15:formulaRef>
                      </c:ext>
                    </c:extLst>
                    <c:numCache>
                      <c:formatCode>#,##0.00</c:formatCode>
                      <c:ptCount val="6"/>
                      <c:pt idx="0">
                        <c:v>2.2956661839999999</c:v>
                      </c:pt>
                      <c:pt idx="1">
                        <c:v>2.4371154079999999</c:v>
                      </c:pt>
                      <c:pt idx="2">
                        <c:v>2.0683159839999998</c:v>
                      </c:pt>
                      <c:pt idx="3">
                        <c:v>1.7767565759999999</c:v>
                      </c:pt>
                      <c:pt idx="4">
                        <c:v>2.7749715840000002</c:v>
                      </c:pt>
                      <c:pt idx="5">
                        <c:v>2.3999913839999998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6F83-470D-9930-3D502A1AD6F3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'psd - 2021-08-08T210157.715'!$C$13</c15:sqref>
                        </c15:formulaRef>
                      </c:ext>
                    </c:extLst>
                    <c:strCache>
                      <c:ptCount val="1"/>
                      <c:pt idx="0">
                        <c:v>Consumption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'psd - 2021-08-08T210157.715'!$D$10:$I$10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'psd - 2021-08-08T210157.715'!$D$13:$I$13</c15:sqref>
                        </c15:formulaRef>
                      </c:ext>
                    </c:extLst>
                    <c:numCache>
                      <c:formatCode>#,##0.00</c:formatCode>
                      <c:ptCount val="6"/>
                      <c:pt idx="0">
                        <c:v>12.35308788</c:v>
                      </c:pt>
                      <c:pt idx="1">
                        <c:v>12.361197688000001</c:v>
                      </c:pt>
                      <c:pt idx="2">
                        <c:v>12.219472888</c:v>
                      </c:pt>
                      <c:pt idx="3">
                        <c:v>12.186246296</c:v>
                      </c:pt>
                      <c:pt idx="4">
                        <c:v>12.234944512</c:v>
                      </c:pt>
                      <c:pt idx="5">
                        <c:v>12.249943719999999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F83-470D-9930-3D502A1AD6F3}"/>
                  </c:ext>
                </c:extLst>
              </c15:ser>
            </c15:filteredLineSeries>
          </c:ext>
        </c:extLst>
      </c:lineChart>
      <c:catAx>
        <c:axId val="964383951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382703"/>
        <c:crosses val="autoZero"/>
        <c:auto val="1"/>
        <c:lblAlgn val="ctr"/>
        <c:lblOffset val="100"/>
        <c:noMultiLvlLbl val="0"/>
      </c:catAx>
      <c:valAx>
        <c:axId val="964382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Billion Bushels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383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u="sng"/>
              <a:t>Corn Exports, 2016-2021</a:t>
            </a:r>
          </a:p>
        </c:rich>
      </c:tx>
      <c:layout>
        <c:manualLayout>
          <c:xMode val="edge"/>
          <c:yMode val="edge"/>
          <c:x val="0.37120457298606907"/>
          <c:y val="1.72292543921456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7383488121677094E-2"/>
          <c:y val="0.11953337888232674"/>
          <c:w val="0.81108234066895479"/>
          <c:h val="0.70864245515518454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'psd - 2021-08-08T210157.715'!$C$29</c:f>
              <c:strCache>
                <c:ptCount val="1"/>
                <c:pt idx="0">
                  <c:v>Total Global Exports</c:v>
                </c:pt>
              </c:strCache>
            </c:strRef>
          </c:tx>
          <c:spPr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c:spPr>
          <c:invertIfNegative val="0"/>
          <c:dLbls>
            <c:dLbl>
              <c:idx val="4"/>
              <c:layout>
                <c:manualLayout>
                  <c:x val="-5.34188034188035E-2"/>
                  <c:y val="-1.7229254392145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4B-4E17-A6EE-CADFEAE12661}"/>
                </c:ext>
              </c:extLst>
            </c:dLbl>
            <c:dLbl>
              <c:idx val="5"/>
              <c:layout>
                <c:manualLayout>
                  <c:x val="4.5940170940170943E-2"/>
                  <c:y val="1.97416259340527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4B-4E17-A6EE-CADFEAE126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- 2021-08-08T210157.715'!$D$27:$I$27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- 2021-08-08T210157.715'!$D$29:$I$29</c:f>
              <c:numCache>
                <c:formatCode>0.00</c:formatCode>
                <c:ptCount val="6"/>
                <c:pt idx="0">
                  <c:v>6.3815134320000002</c:v>
                </c:pt>
                <c:pt idx="1">
                  <c:v>5.8963815679999998</c:v>
                </c:pt>
                <c:pt idx="2">
                  <c:v>7.1893841600000004</c:v>
                </c:pt>
                <c:pt idx="3">
                  <c:v>6.787200672</c:v>
                </c:pt>
                <c:pt idx="4">
                  <c:v>7.0271092639999999</c:v>
                </c:pt>
                <c:pt idx="5">
                  <c:v>7.7889194320000001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4B-4E17-A6EE-CADFEAE12661}"/>
            </c:ext>
          </c:extLst>
        </c:ser>
        <c:ser>
          <c:idx val="2"/>
          <c:order val="2"/>
          <c:tx>
            <c:strRef>
              <c:f>'psd - 2021-08-08T210157.715'!$C$30</c:f>
              <c:strCache>
                <c:ptCount val="1"/>
                <c:pt idx="0">
                  <c:v>Total US Exports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1"/>
              </a:solidFill>
            </a:ln>
            <a:effectLst/>
          </c:spPr>
          <c:invertIfNegative val="0"/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4B-4E17-A6EE-CADFEAE12661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4B-4E17-A6EE-CADFEAE126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- 2021-08-08T210157.715'!$D$27:$I$27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- 2021-08-08T210157.715'!$D$30:$I$30</c:f>
              <c:numCache>
                <c:formatCode>0.00</c:formatCode>
                <c:ptCount val="6"/>
                <c:pt idx="0">
                  <c:v>2.2956661839999999</c:v>
                </c:pt>
                <c:pt idx="1">
                  <c:v>2.4371154079999999</c:v>
                </c:pt>
                <c:pt idx="2">
                  <c:v>2.0683159839999998</c:v>
                </c:pt>
                <c:pt idx="3">
                  <c:v>1.7767565759999999</c:v>
                </c:pt>
                <c:pt idx="4">
                  <c:v>2.7749715840000002</c:v>
                </c:pt>
                <c:pt idx="5">
                  <c:v>2.3999913839999998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4B-4E17-A6EE-CADFEAE126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8919215"/>
        <c:axId val="568912559"/>
      </c:barChart>
      <c:lineChart>
        <c:grouping val="standard"/>
        <c:varyColors val="0"/>
        <c:ser>
          <c:idx val="0"/>
          <c:order val="0"/>
          <c:tx>
            <c:strRef>
              <c:f>'psd - 2021-08-08T210157.715'!$C$28</c:f>
              <c:strCache>
                <c:ptCount val="1"/>
                <c:pt idx="0">
                  <c:v>US Share of Global Exports</c:v>
                </c:pt>
              </c:strCache>
            </c:strRef>
          </c:tx>
          <c:spPr>
            <a:ln w="889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5.8148733573491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94B-4E17-A6EE-CADFEAE12661}"/>
                </c:ext>
              </c:extLst>
            </c:dLbl>
            <c:dLbl>
              <c:idx val="1"/>
              <c:layout>
                <c:manualLayout>
                  <c:x val="-4.3803418803418842E-2"/>
                  <c:y val="-4.9534106377418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94B-4E17-A6EE-CADFEAE12661}"/>
                </c:ext>
              </c:extLst>
            </c:dLbl>
            <c:dLbl>
              <c:idx val="2"/>
              <c:layout>
                <c:manualLayout>
                  <c:x val="0"/>
                  <c:y val="6.0302390372509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94B-4E17-A6EE-CADFEAE12661}"/>
                </c:ext>
              </c:extLst>
            </c:dLbl>
            <c:dLbl>
              <c:idx val="3"/>
              <c:layout>
                <c:manualLayout>
                  <c:x val="3.205128205128205E-3"/>
                  <c:y val="4.5226792779382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94B-4E17-A6EE-CADFEAE12661}"/>
                </c:ext>
              </c:extLst>
            </c:dLbl>
            <c:dLbl>
              <c:idx val="4"/>
              <c:layout>
                <c:manualLayout>
                  <c:x val="2.3504273504273504E-2"/>
                  <c:y val="-2.36902247892002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94B-4E17-A6EE-CADFEAE126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- 2021-08-08T210157.715'!$D$27:$I$27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- 2021-08-08T210157.715'!$D$28:$I$28</c:f>
              <c:numCache>
                <c:formatCode>0.0%</c:formatCode>
                <c:ptCount val="6"/>
                <c:pt idx="0">
                  <c:v>0.3597369508756994</c:v>
                </c:pt>
                <c:pt idx="1">
                  <c:v>0.41332389701954919</c:v>
                </c:pt>
                <c:pt idx="2">
                  <c:v>0.28769028583944806</c:v>
                </c:pt>
                <c:pt idx="3">
                  <c:v>0.26178046913064662</c:v>
                </c:pt>
                <c:pt idx="4">
                  <c:v>0.39489518089838543</c:v>
                </c:pt>
                <c:pt idx="5">
                  <c:v>0.30812892660564367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94B-4E17-A6EE-CADFEAE126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383183"/>
        <c:axId val="561388591"/>
      </c:lineChart>
      <c:catAx>
        <c:axId val="5689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12559"/>
        <c:crosses val="autoZero"/>
        <c:auto val="1"/>
        <c:lblAlgn val="ctr"/>
        <c:lblOffset val="100"/>
        <c:noMultiLvlLbl val="0"/>
      </c:catAx>
      <c:valAx>
        <c:axId val="568912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Billion Bushels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19215"/>
        <c:crosses val="autoZero"/>
        <c:crossBetween val="between"/>
      </c:valAx>
      <c:valAx>
        <c:axId val="561388591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US Share of Global Exports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383183"/>
        <c:crosses val="max"/>
        <c:crossBetween val="between"/>
      </c:valAx>
      <c:catAx>
        <c:axId val="56138318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138859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Tennessee Average Monthly Corn Basis (Elevators and Barge Points), 2013-2021</a:t>
            </a:r>
          </a:p>
        </c:rich>
      </c:tx>
      <c:layout>
        <c:manualLayout>
          <c:xMode val="edge"/>
          <c:yMode val="edge"/>
          <c:x val="0.13054975643702157"/>
          <c:y val="3.7037037037037035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5"/>
          <c:order val="0"/>
          <c:tx>
            <c:strRef>
              <c:f>'Corn Basis (Data)'!$BJ$3</c:f>
              <c:strCache>
                <c:ptCount val="1"/>
                <c:pt idx="0">
                  <c:v>TN</c:v>
                </c:pt>
              </c:strCache>
              <c:extLst xmlns:c15="http://schemas.microsoft.com/office/drawing/2012/chart"/>
            </c:strRef>
          </c:tx>
          <c:spPr>
            <a:solidFill>
              <a:srgbClr val="0070C0"/>
            </a:solidFill>
          </c:spPr>
          <c:invertIfNegative val="0"/>
          <c:cat>
            <c:strRef>
              <c:f>'Corn Basis (Data)'!$BD$4:$BD$107</c:f>
              <c:strCache>
                <c:ptCount val="104"/>
                <c:pt idx="0">
                  <c:v>January 13</c:v>
                </c:pt>
                <c:pt idx="1">
                  <c:v>February 13</c:v>
                </c:pt>
                <c:pt idx="2">
                  <c:v>March 13</c:v>
                </c:pt>
                <c:pt idx="3">
                  <c:v>April 13</c:v>
                </c:pt>
                <c:pt idx="4">
                  <c:v>May 13</c:v>
                </c:pt>
                <c:pt idx="5">
                  <c:v>June 13</c:v>
                </c:pt>
                <c:pt idx="6">
                  <c:v>July 13</c:v>
                </c:pt>
                <c:pt idx="7">
                  <c:v>August 13</c:v>
                </c:pt>
                <c:pt idx="8">
                  <c:v>Septmeber 13</c:v>
                </c:pt>
                <c:pt idx="9">
                  <c:v>October 13</c:v>
                </c:pt>
                <c:pt idx="10">
                  <c:v>November 13</c:v>
                </c:pt>
                <c:pt idx="11">
                  <c:v>December 13</c:v>
                </c:pt>
                <c:pt idx="12">
                  <c:v>January 14</c:v>
                </c:pt>
                <c:pt idx="13">
                  <c:v>February 14</c:v>
                </c:pt>
                <c:pt idx="14">
                  <c:v>March 14</c:v>
                </c:pt>
                <c:pt idx="15">
                  <c:v>April 14</c:v>
                </c:pt>
                <c:pt idx="16">
                  <c:v>May 14</c:v>
                </c:pt>
                <c:pt idx="17">
                  <c:v>June 14</c:v>
                </c:pt>
                <c:pt idx="18">
                  <c:v>July 14</c:v>
                </c:pt>
                <c:pt idx="19">
                  <c:v>August14</c:v>
                </c:pt>
                <c:pt idx="20">
                  <c:v>September 14</c:v>
                </c:pt>
                <c:pt idx="21">
                  <c:v>October 14</c:v>
                </c:pt>
                <c:pt idx="22">
                  <c:v>November 14</c:v>
                </c:pt>
                <c:pt idx="23">
                  <c:v>December 14</c:v>
                </c:pt>
                <c:pt idx="24">
                  <c:v>January 15</c:v>
                </c:pt>
                <c:pt idx="25">
                  <c:v>February 15</c:v>
                </c:pt>
                <c:pt idx="26">
                  <c:v>March 15</c:v>
                </c:pt>
                <c:pt idx="27">
                  <c:v>April 15</c:v>
                </c:pt>
                <c:pt idx="28">
                  <c:v>May 15</c:v>
                </c:pt>
                <c:pt idx="29">
                  <c:v>June 15</c:v>
                </c:pt>
                <c:pt idx="30">
                  <c:v>July 15</c:v>
                </c:pt>
                <c:pt idx="31">
                  <c:v>August 15</c:v>
                </c:pt>
                <c:pt idx="32">
                  <c:v>September 15</c:v>
                </c:pt>
                <c:pt idx="33">
                  <c:v>October 2015</c:v>
                </c:pt>
                <c:pt idx="34">
                  <c:v>November 2015</c:v>
                </c:pt>
                <c:pt idx="35">
                  <c:v>December 2015</c:v>
                </c:pt>
                <c:pt idx="36">
                  <c:v>January 2016</c:v>
                </c:pt>
                <c:pt idx="37">
                  <c:v>February 2016</c:v>
                </c:pt>
                <c:pt idx="38">
                  <c:v>March 2016</c:v>
                </c:pt>
                <c:pt idx="39">
                  <c:v>April 2016</c:v>
                </c:pt>
                <c:pt idx="40">
                  <c:v>May 2016</c:v>
                </c:pt>
                <c:pt idx="41">
                  <c:v>June 2016</c:v>
                </c:pt>
                <c:pt idx="42">
                  <c:v>July 2016</c:v>
                </c:pt>
                <c:pt idx="43">
                  <c:v>August 2016</c:v>
                </c:pt>
                <c:pt idx="44">
                  <c:v>September 2016</c:v>
                </c:pt>
                <c:pt idx="45">
                  <c:v>October 2016</c:v>
                </c:pt>
                <c:pt idx="46">
                  <c:v>November 2016</c:v>
                </c:pt>
                <c:pt idx="47">
                  <c:v>Decmber 2016</c:v>
                </c:pt>
                <c:pt idx="48">
                  <c:v>January 2017</c:v>
                </c:pt>
                <c:pt idx="49">
                  <c:v>February 2017</c:v>
                </c:pt>
                <c:pt idx="50">
                  <c:v>March 2017</c:v>
                </c:pt>
                <c:pt idx="51">
                  <c:v>April 2017</c:v>
                </c:pt>
                <c:pt idx="52">
                  <c:v>May 2017</c:v>
                </c:pt>
                <c:pt idx="53">
                  <c:v>June 2017</c:v>
                </c:pt>
                <c:pt idx="54">
                  <c:v>July 2017</c:v>
                </c:pt>
                <c:pt idx="55">
                  <c:v>August 2017</c:v>
                </c:pt>
                <c:pt idx="56">
                  <c:v>September 2017</c:v>
                </c:pt>
                <c:pt idx="57">
                  <c:v>October 2017</c:v>
                </c:pt>
                <c:pt idx="58">
                  <c:v>November 2017</c:v>
                </c:pt>
                <c:pt idx="59">
                  <c:v>December 2017</c:v>
                </c:pt>
                <c:pt idx="60">
                  <c:v>January 2018</c:v>
                </c:pt>
                <c:pt idx="61">
                  <c:v>February 2018</c:v>
                </c:pt>
                <c:pt idx="62">
                  <c:v>March 2018</c:v>
                </c:pt>
                <c:pt idx="63">
                  <c:v>April 2018</c:v>
                </c:pt>
                <c:pt idx="64">
                  <c:v>May 2018</c:v>
                </c:pt>
                <c:pt idx="65">
                  <c:v>June 2018</c:v>
                </c:pt>
                <c:pt idx="66">
                  <c:v>July 2018</c:v>
                </c:pt>
                <c:pt idx="67">
                  <c:v>August 2018</c:v>
                </c:pt>
                <c:pt idx="68">
                  <c:v>September 2018</c:v>
                </c:pt>
                <c:pt idx="69">
                  <c:v>October 2018</c:v>
                </c:pt>
                <c:pt idx="70">
                  <c:v>November 2018</c:v>
                </c:pt>
                <c:pt idx="71">
                  <c:v>December 2018</c:v>
                </c:pt>
                <c:pt idx="72">
                  <c:v>January 2019</c:v>
                </c:pt>
                <c:pt idx="73">
                  <c:v>February 2019</c:v>
                </c:pt>
                <c:pt idx="74">
                  <c:v>March 2019</c:v>
                </c:pt>
                <c:pt idx="75">
                  <c:v>April 2019</c:v>
                </c:pt>
                <c:pt idx="76">
                  <c:v>May 2019</c:v>
                </c:pt>
                <c:pt idx="77">
                  <c:v>June 2019</c:v>
                </c:pt>
                <c:pt idx="78">
                  <c:v>July 2019</c:v>
                </c:pt>
                <c:pt idx="79">
                  <c:v>August 2019</c:v>
                </c:pt>
                <c:pt idx="80">
                  <c:v>September 2019</c:v>
                </c:pt>
                <c:pt idx="81">
                  <c:v>October 2019</c:v>
                </c:pt>
                <c:pt idx="82">
                  <c:v>November 2019</c:v>
                </c:pt>
                <c:pt idx="83">
                  <c:v>December 2019</c:v>
                </c:pt>
                <c:pt idx="84">
                  <c:v>Januray 2020</c:v>
                </c:pt>
                <c:pt idx="85">
                  <c:v>February 2020</c:v>
                </c:pt>
                <c:pt idx="86">
                  <c:v>March 2020</c:v>
                </c:pt>
                <c:pt idx="87">
                  <c:v>April 2020</c:v>
                </c:pt>
                <c:pt idx="88">
                  <c:v>May 2020</c:v>
                </c:pt>
                <c:pt idx="89">
                  <c:v>June 2020</c:v>
                </c:pt>
                <c:pt idx="90">
                  <c:v>July 2020</c:v>
                </c:pt>
                <c:pt idx="91">
                  <c:v>August 2020</c:v>
                </c:pt>
                <c:pt idx="92">
                  <c:v>September 2020</c:v>
                </c:pt>
                <c:pt idx="93">
                  <c:v>October 2020</c:v>
                </c:pt>
                <c:pt idx="94">
                  <c:v>November 2020</c:v>
                </c:pt>
                <c:pt idx="95">
                  <c:v>December 2020</c:v>
                </c:pt>
                <c:pt idx="96">
                  <c:v>January 2021</c:v>
                </c:pt>
                <c:pt idx="97">
                  <c:v>February 2021</c:v>
                </c:pt>
                <c:pt idx="98">
                  <c:v>March 2021</c:v>
                </c:pt>
                <c:pt idx="99">
                  <c:v>April 2021</c:v>
                </c:pt>
                <c:pt idx="100">
                  <c:v>May 2021</c:v>
                </c:pt>
                <c:pt idx="101">
                  <c:v>June 2021</c:v>
                </c:pt>
                <c:pt idx="102">
                  <c:v>July 2021</c:v>
                </c:pt>
                <c:pt idx="103">
                  <c:v>August 2021</c:v>
                </c:pt>
              </c:strCache>
            </c:strRef>
          </c:cat>
          <c:val>
            <c:numRef>
              <c:f>'Corn Basis (Data)'!$BJ$4:$BJ$107</c:f>
              <c:numCache>
                <c:formatCode>0.00</c:formatCode>
                <c:ptCount val="104"/>
                <c:pt idx="0">
                  <c:v>0.17676190476190473</c:v>
                </c:pt>
                <c:pt idx="1">
                  <c:v>0.23007212475633537</c:v>
                </c:pt>
                <c:pt idx="2">
                  <c:v>0.28997666666666672</c:v>
                </c:pt>
                <c:pt idx="3">
                  <c:v>0.20300581529581532</c:v>
                </c:pt>
                <c:pt idx="4">
                  <c:v>0.41282727272727265</c:v>
                </c:pt>
                <c:pt idx="5">
                  <c:v>0.34155333333333332</c:v>
                </c:pt>
                <c:pt idx="6">
                  <c:v>1.0214333333333334</c:v>
                </c:pt>
                <c:pt idx="7">
                  <c:v>0.18393540669856454</c:v>
                </c:pt>
                <c:pt idx="8">
                  <c:v>-0.19029833333333335</c:v>
                </c:pt>
                <c:pt idx="9">
                  <c:v>-0.16825952380952383</c:v>
                </c:pt>
                <c:pt idx="10">
                  <c:v>-5.4148148148148112E-2</c:v>
                </c:pt>
                <c:pt idx="11">
                  <c:v>0.1143071428571429</c:v>
                </c:pt>
                <c:pt idx="12">
                  <c:v>0.14964736842105256</c:v>
                </c:pt>
                <c:pt idx="13">
                  <c:v>0.1800684210526316</c:v>
                </c:pt>
                <c:pt idx="14">
                  <c:v>0.12255452380952384</c:v>
                </c:pt>
                <c:pt idx="15">
                  <c:v>0.14074761904761909</c:v>
                </c:pt>
                <c:pt idx="16">
                  <c:v>0.13715714285714292</c:v>
                </c:pt>
                <c:pt idx="17">
                  <c:v>0.16520095238095239</c:v>
                </c:pt>
                <c:pt idx="18">
                  <c:v>0.1738002392344497</c:v>
                </c:pt>
                <c:pt idx="19">
                  <c:v>7.4006349206349215E-2</c:v>
                </c:pt>
                <c:pt idx="20">
                  <c:v>-0.20194404761904758</c:v>
                </c:pt>
                <c:pt idx="21">
                  <c:v>-0.28508329070758737</c:v>
                </c:pt>
                <c:pt idx="22">
                  <c:v>-6.6315686274509733E-2</c:v>
                </c:pt>
                <c:pt idx="23">
                  <c:v>-8.5850000000000197E-3</c:v>
                </c:pt>
                <c:pt idx="24">
                  <c:v>7.2247368421052657E-2</c:v>
                </c:pt>
                <c:pt idx="25">
                  <c:v>0.11059331372549024</c:v>
                </c:pt>
                <c:pt idx="26">
                  <c:v>0.10063181818181814</c:v>
                </c:pt>
                <c:pt idx="27">
                  <c:v>0.13739047619047617</c:v>
                </c:pt>
                <c:pt idx="28">
                  <c:v>0.15015833333333325</c:v>
                </c:pt>
                <c:pt idx="29">
                  <c:v>0.14796186868686878</c:v>
                </c:pt>
                <c:pt idx="30">
                  <c:v>7.8935786435786331E-3</c:v>
                </c:pt>
                <c:pt idx="31">
                  <c:v>-9.0174603174603157E-2</c:v>
                </c:pt>
                <c:pt idx="32">
                  <c:v>-0.2084296365914787</c:v>
                </c:pt>
                <c:pt idx="33">
                  <c:v>-0.16472077922077927</c:v>
                </c:pt>
                <c:pt idx="34">
                  <c:v>7.2499999999999939E-2</c:v>
                </c:pt>
                <c:pt idx="35">
                  <c:v>3.5599074074074102E-2</c:v>
                </c:pt>
                <c:pt idx="36">
                  <c:v>9.0852425180598578E-2</c:v>
                </c:pt>
                <c:pt idx="37">
                  <c:v>7.8311666666666696E-2</c:v>
                </c:pt>
                <c:pt idx="38">
                  <c:v>0.10638181818181816</c:v>
                </c:pt>
                <c:pt idx="39">
                  <c:v>0.10404523809523807</c:v>
                </c:pt>
                <c:pt idx="40">
                  <c:v>7.9403968253968227E-2</c:v>
                </c:pt>
                <c:pt idx="41">
                  <c:v>7.5246212121212061E-2</c:v>
                </c:pt>
                <c:pt idx="42">
                  <c:v>0.13418333333333332</c:v>
                </c:pt>
                <c:pt idx="43">
                  <c:v>2.7391304347826072E-2</c:v>
                </c:pt>
                <c:pt idx="44">
                  <c:v>-8.4793103174603174E-2</c:v>
                </c:pt>
                <c:pt idx="45">
                  <c:v>-9.919960317460319E-2</c:v>
                </c:pt>
                <c:pt idx="46">
                  <c:v>5.9982456140351024E-3</c:v>
                </c:pt>
                <c:pt idx="47">
                  <c:v>4.207490740740738E-2</c:v>
                </c:pt>
                <c:pt idx="48">
                  <c:v>0.13271276803118912</c:v>
                </c:pt>
                <c:pt idx="49">
                  <c:v>0.12761286549707601</c:v>
                </c:pt>
                <c:pt idx="50">
                  <c:v>7.2528260869565236E-2</c:v>
                </c:pt>
                <c:pt idx="51">
                  <c:v>6.5087719298245597E-2</c:v>
                </c:pt>
                <c:pt idx="52">
                  <c:v>4.3407287157287144E-2</c:v>
                </c:pt>
                <c:pt idx="53">
                  <c:v>2.7621212121212123E-2</c:v>
                </c:pt>
                <c:pt idx="54">
                  <c:v>-5.4245614035087694E-2</c:v>
                </c:pt>
                <c:pt idx="55">
                  <c:v>-7.4956521739130436E-2</c:v>
                </c:pt>
                <c:pt idx="56">
                  <c:v>-0.2111706140350878</c:v>
                </c:pt>
                <c:pt idx="57">
                  <c:v>-0.21264502164502161</c:v>
                </c:pt>
                <c:pt idx="58">
                  <c:v>-6.8375000000000019E-2</c:v>
                </c:pt>
                <c:pt idx="59">
                  <c:v>-9.1230674234606166E-2</c:v>
                </c:pt>
                <c:pt idx="60">
                  <c:v>6.0481302521008362E-2</c:v>
                </c:pt>
                <c:pt idx="61">
                  <c:v>9.4363888888888886E-2</c:v>
                </c:pt>
                <c:pt idx="62">
                  <c:v>2.0090526315789448E-2</c:v>
                </c:pt>
                <c:pt idx="63">
                  <c:v>5.7095802005012498E-2</c:v>
                </c:pt>
                <c:pt idx="64">
                  <c:v>6.1528787878787863E-2</c:v>
                </c:pt>
                <c:pt idx="65">
                  <c:v>7.2904761904761944E-2</c:v>
                </c:pt>
                <c:pt idx="66">
                  <c:v>3.6370833333333304E-2</c:v>
                </c:pt>
                <c:pt idx="67">
                  <c:v>2.7173992673992669E-3</c:v>
                </c:pt>
                <c:pt idx="68">
                  <c:v>-0.18671296296296294</c:v>
                </c:pt>
                <c:pt idx="69">
                  <c:v>-0.13226363636363633</c:v>
                </c:pt>
                <c:pt idx="70">
                  <c:v>-2.216604747162023E-2</c:v>
                </c:pt>
                <c:pt idx="71">
                  <c:v>-3.798333333333309E-3</c:v>
                </c:pt>
                <c:pt idx="72">
                  <c:v>3.4091228070175443E-2</c:v>
                </c:pt>
                <c:pt idx="73">
                  <c:v>7.1003472222222197E-2</c:v>
                </c:pt>
                <c:pt idx="74">
                  <c:v>4.3023958333333327E-2</c:v>
                </c:pt>
                <c:pt idx="75">
                  <c:v>5.8638486842105264E-2</c:v>
                </c:pt>
                <c:pt idx="76">
                  <c:v>6.0837962962962996E-2</c:v>
                </c:pt>
                <c:pt idx="77">
                  <c:v>0.1250961111111111</c:v>
                </c:pt>
                <c:pt idx="78">
                  <c:v>0.12036721380471378</c:v>
                </c:pt>
                <c:pt idx="79">
                  <c:v>1.3862085769980451E-2</c:v>
                </c:pt>
                <c:pt idx="80">
                  <c:v>-0.22648741830065364</c:v>
                </c:pt>
                <c:pt idx="81">
                  <c:v>-0.17457500000000004</c:v>
                </c:pt>
                <c:pt idx="82">
                  <c:v>4.6103009259259274E-2</c:v>
                </c:pt>
                <c:pt idx="83">
                  <c:v>7.2950980392156861E-2</c:v>
                </c:pt>
                <c:pt idx="84">
                  <c:v>0.1492255952380952</c:v>
                </c:pt>
                <c:pt idx="85">
                  <c:v>0.16820996732026144</c:v>
                </c:pt>
                <c:pt idx="86">
                  <c:v>0.1714426406926407</c:v>
                </c:pt>
                <c:pt idx="87">
                  <c:v>0.12587698412698414</c:v>
                </c:pt>
                <c:pt idx="88">
                  <c:v>8.7046783625731011E-2</c:v>
                </c:pt>
                <c:pt idx="89">
                  <c:v>0.13992830086580083</c:v>
                </c:pt>
                <c:pt idx="90">
                  <c:v>0.1582420779220779</c:v>
                </c:pt>
                <c:pt idx="91">
                  <c:v>6.4047333333333373E-2</c:v>
                </c:pt>
                <c:pt idx="92">
                  <c:v>-4.5134965034964889E-3</c:v>
                </c:pt>
                <c:pt idx="93">
                  <c:v>7.4761904761904807E-2</c:v>
                </c:pt>
                <c:pt idx="94">
                  <c:v>2.9916666666666682E-2</c:v>
                </c:pt>
                <c:pt idx="95">
                  <c:v>0.16264857142857139</c:v>
                </c:pt>
                <c:pt idx="96">
                  <c:v>0.24110631578947359</c:v>
                </c:pt>
                <c:pt idx="97">
                  <c:v>0.24294736842105263</c:v>
                </c:pt>
                <c:pt idx="98">
                  <c:v>0.27742608695652171</c:v>
                </c:pt>
                <c:pt idx="99">
                  <c:v>0.27588190476190472</c:v>
                </c:pt>
                <c:pt idx="100">
                  <c:v>0.42495751633986945</c:v>
                </c:pt>
                <c:pt idx="101">
                  <c:v>0.28482967105263157</c:v>
                </c:pt>
                <c:pt idx="102">
                  <c:v>0.56888000000000005</c:v>
                </c:pt>
                <c:pt idx="103">
                  <c:v>0.47725000000000001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0384-4A3A-B1BE-8513EF97AE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720530088"/>
        <c:axId val="720534008"/>
        <c:extLst/>
      </c:barChart>
      <c:catAx>
        <c:axId val="720530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720534008"/>
        <c:crosses val="autoZero"/>
        <c:auto val="1"/>
        <c:lblAlgn val="ctr"/>
        <c:lblOffset val="100"/>
        <c:noMultiLvlLbl val="0"/>
      </c:catAx>
      <c:valAx>
        <c:axId val="7205340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Basis ($/bu)</a:t>
                </a:r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spPr>
          <a:ln w="9525">
            <a:noFill/>
          </a:ln>
        </c:spPr>
        <c:crossAx val="720530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 Tennessee Average Monthly Corn Basis (Elevators and Barge Points), 5-Year Average (2016-2020) and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2021</c:v>
          </c:tx>
          <c:spPr>
            <a:solidFill>
              <a:srgbClr val="0070C0"/>
            </a:solidFill>
            <a:ln w="25400">
              <a:solidFill>
                <a:schemeClr val="tx1"/>
              </a:solidFill>
            </a:ln>
          </c:spPr>
          <c:invertIfNegative val="0"/>
          <c:cat>
            <c:strRef>
              <c:f>'Corn Basis (Data)'!$BK$4:$BK$15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  <c:extLst xmlns:c15="http://schemas.microsoft.com/office/drawing/2012/chart"/>
            </c:strRef>
          </c:cat>
          <c:val>
            <c:numRef>
              <c:f>'Corn Basis (Data)'!$BJ$100:$BJ$111</c:f>
              <c:numCache>
                <c:formatCode>0.00</c:formatCode>
                <c:ptCount val="12"/>
                <c:pt idx="0">
                  <c:v>0.24110631578947359</c:v>
                </c:pt>
                <c:pt idx="1">
                  <c:v>0.24294736842105263</c:v>
                </c:pt>
                <c:pt idx="2">
                  <c:v>0.27742608695652171</c:v>
                </c:pt>
                <c:pt idx="3">
                  <c:v>0.27588190476190472</c:v>
                </c:pt>
                <c:pt idx="4">
                  <c:v>0.42495751633986945</c:v>
                </c:pt>
                <c:pt idx="5">
                  <c:v>0.28482967105263157</c:v>
                </c:pt>
                <c:pt idx="6">
                  <c:v>0.56888000000000005</c:v>
                </c:pt>
                <c:pt idx="7">
                  <c:v>0.47725000000000001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4A31-4319-BAAA-D6F7917D29AB}"/>
            </c:ext>
          </c:extLst>
        </c:ser>
        <c:ser>
          <c:idx val="3"/>
          <c:order val="3"/>
          <c:tx>
            <c:v>5-Year Avg</c:v>
          </c:tx>
          <c:spPr>
            <a:solidFill>
              <a:srgbClr val="FF0000"/>
            </a:solidFill>
            <a:ln w="25400">
              <a:solidFill>
                <a:schemeClr val="tx1"/>
              </a:solidFill>
            </a:ln>
          </c:spPr>
          <c:invertIfNegative val="0"/>
          <c:cat>
            <c:strRef>
              <c:f>'Corn Basis (Data)'!$BK$4:$BK$15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  <c:extLst xmlns:c15="http://schemas.microsoft.com/office/drawing/2012/chart"/>
            </c:strRef>
          </c:cat>
          <c:val>
            <c:numRef>
              <c:f>'Corn Basis (Data)'!$BQ$4:$BQ$15</c:f>
              <c:numCache>
                <c:formatCode>0.00</c:formatCode>
                <c:ptCount val="12"/>
                <c:pt idx="0">
                  <c:v>9.3472663808213341E-2</c:v>
                </c:pt>
                <c:pt idx="1">
                  <c:v>0.10790037211902304</c:v>
                </c:pt>
                <c:pt idx="2">
                  <c:v>8.2693440878629371E-2</c:v>
                </c:pt>
                <c:pt idx="3">
                  <c:v>8.2148846073517107E-2</c:v>
                </c:pt>
                <c:pt idx="4">
                  <c:v>6.6444957975747454E-2</c:v>
                </c:pt>
                <c:pt idx="5">
                  <c:v>8.8159319624819626E-2</c:v>
                </c:pt>
                <c:pt idx="6">
                  <c:v>7.8983568871674112E-2</c:v>
                </c:pt>
                <c:pt idx="7">
                  <c:v>6.6123201958817462E-3</c:v>
                </c:pt>
                <c:pt idx="8">
                  <c:v>-0.1427355189953608</c:v>
                </c:pt>
                <c:pt idx="9">
                  <c:v>-0.10878427128427126</c:v>
                </c:pt>
                <c:pt idx="10">
                  <c:v>-1.7046251863318388E-3</c:v>
                </c:pt>
                <c:pt idx="11">
                  <c:v>3.652909033203923E-2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31-4319-BAAA-D6F7917D2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3562384"/>
        <c:axId val="72356042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'Corn Basis (Data)'!$BO$3</c15:sqref>
                        </c15:formulaRef>
                      </c:ext>
                    </c:extLst>
                    <c:strCache>
                      <c:ptCount val="1"/>
                      <c:pt idx="0">
                        <c:v>Northwest Barge Points</c:v>
                      </c:pt>
                    </c:strCache>
                  </c:strRef>
                </c:tx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'Corn Basis (Data)'!$BK$4:$BK$15</c15:sqref>
                        </c15:formulaRef>
                      </c:ext>
                    </c:extLst>
                    <c:strCache>
                      <c:ptCount val="12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  <c:pt idx="9">
                        <c:v>Oct</c:v>
                      </c:pt>
                      <c:pt idx="10">
                        <c:v>Nov</c:v>
                      </c:pt>
                      <c:pt idx="11">
                        <c:v>Dec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'Corn Basis (Data)'!$BO$4:$BO$15</c15:sqref>
                        </c15:formulaRef>
                      </c:ext>
                    </c:extLst>
                    <c:numCache>
                      <c:formatCode>0.00</c:formatCode>
                      <c:ptCount val="12"/>
                      <c:pt idx="0">
                        <c:v>0.13468671597293885</c:v>
                      </c:pt>
                      <c:pt idx="1">
                        <c:v>0.14944640350877192</c:v>
                      </c:pt>
                      <c:pt idx="2">
                        <c:v>0.10443958498023713</c:v>
                      </c:pt>
                      <c:pt idx="3">
                        <c:v>9.3833479532163727E-2</c:v>
                      </c:pt>
                      <c:pt idx="4">
                        <c:v>9.5007212475633498E-2</c:v>
                      </c:pt>
                      <c:pt idx="5">
                        <c:v>0.10575137085137085</c:v>
                      </c:pt>
                      <c:pt idx="6">
                        <c:v>9.0370177210703534E-2</c:v>
                      </c:pt>
                      <c:pt idx="7">
                        <c:v>-2.4979278582930753E-2</c:v>
                      </c:pt>
                      <c:pt idx="8">
                        <c:v>-0.13984898100048099</c:v>
                      </c:pt>
                      <c:pt idx="9">
                        <c:v>-5.8338311688311675E-2</c:v>
                      </c:pt>
                      <c:pt idx="10">
                        <c:v>7.4547061690173153E-2</c:v>
                      </c:pt>
                      <c:pt idx="11">
                        <c:v>8.507784313725486E-2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4A31-4319-BAAA-D6F7917D29AB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'Corn Basis (Data)'!$BL$3</c15:sqref>
                        </c15:formulaRef>
                      </c:ext>
                    </c:extLst>
                    <c:strCache>
                      <c:ptCount val="1"/>
                      <c:pt idx="0">
                        <c:v>Northwest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'Corn Basis (Data)'!$BK$4:$BK$15</c15:sqref>
                        </c15:formulaRef>
                      </c:ext>
                    </c:extLst>
                    <c:strCache>
                      <c:ptCount val="12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  <c:pt idx="9">
                        <c:v>Oct</c:v>
                      </c:pt>
                      <c:pt idx="10">
                        <c:v>Nov</c:v>
                      </c:pt>
                      <c:pt idx="11">
                        <c:v>Dec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'Corn Basis (Data)'!$BL$4:$BL$15</c15:sqref>
                        </c15:formulaRef>
                      </c:ext>
                    </c:extLst>
                    <c:numCache>
                      <c:formatCode>0.00</c:formatCode>
                      <c:ptCount val="12"/>
                      <c:pt idx="0">
                        <c:v>3.3089399151473462E-3</c:v>
                      </c:pt>
                      <c:pt idx="1">
                        <c:v>3.5352837977296221E-3</c:v>
                      </c:pt>
                      <c:pt idx="2">
                        <c:v>-1.5086489444956271E-2</c:v>
                      </c:pt>
                      <c:pt idx="3">
                        <c:v>-4.2194223057644135E-2</c:v>
                      </c:pt>
                      <c:pt idx="4">
                        <c:v>-5.9756702361965508E-2</c:v>
                      </c:pt>
                      <c:pt idx="5">
                        <c:v>-2.8765823953823978E-2</c:v>
                      </c:pt>
                      <c:pt idx="6">
                        <c:v>-3.7082456140350883E-2</c:v>
                      </c:pt>
                      <c:pt idx="7">
                        <c:v>-5.1837761674718208E-2</c:v>
                      </c:pt>
                      <c:pt idx="8">
                        <c:v>-0.21674502886002883</c:v>
                      </c:pt>
                      <c:pt idx="9">
                        <c:v>-0.18097569264069263</c:v>
                      </c:pt>
                      <c:pt idx="10">
                        <c:v>-6.1611403508771923E-2</c:v>
                      </c:pt>
                      <c:pt idx="11">
                        <c:v>-1.5927566137566174E-2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A31-4319-BAAA-D6F7917D29AB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'Corn Basis (Data)'!$BN$3</c15:sqref>
                        </c15:formulaRef>
                      </c:ext>
                    </c:extLst>
                    <c:strCache>
                      <c:ptCount val="1"/>
                      <c:pt idx="0">
                        <c:v>Lower-Mid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'Corn Basis (Data)'!$BK$4:$BK$15</c15:sqref>
                        </c15:formulaRef>
                      </c:ext>
                    </c:extLst>
                    <c:strCache>
                      <c:ptCount val="12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  <c:pt idx="9">
                        <c:v>Oct</c:v>
                      </c:pt>
                      <c:pt idx="10">
                        <c:v>Nov</c:v>
                      </c:pt>
                      <c:pt idx="11">
                        <c:v>Dec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'Corn Basis (Data)'!$BN$4:$BN$16</c15:sqref>
                        </c15:formulaRef>
                      </c:ext>
                    </c:extLst>
                    <c:numCache>
                      <c:formatCode>0.00</c:formatCode>
                      <c:ptCount val="13"/>
                      <c:pt idx="0">
                        <c:v>0.19533700980392155</c:v>
                      </c:pt>
                      <c:pt idx="1">
                        <c:v>0.25058333333333338</c:v>
                      </c:pt>
                      <c:pt idx="2">
                        <c:v>0.21758975625823451</c:v>
                      </c:pt>
                      <c:pt idx="3">
                        <c:v>0.28518588137009188</c:v>
                      </c:pt>
                      <c:pt idx="4">
                        <c:v>0.26007683982683982</c:v>
                      </c:pt>
                      <c:pt idx="5">
                        <c:v>0.27807900432900429</c:v>
                      </c:pt>
                      <c:pt idx="6">
                        <c:v>0.23806249999999998</c:v>
                      </c:pt>
                      <c:pt idx="7">
                        <c:v>0.11100738573021179</c:v>
                      </c:pt>
                      <c:pt idx="8">
                        <c:v>5.3977411477411447E-2</c:v>
                      </c:pt>
                      <c:pt idx="9">
                        <c:v>4.2270021645021666E-2</c:v>
                      </c:pt>
                      <c:pt idx="10">
                        <c:v>5.5060307017543851E-2</c:v>
                      </c:pt>
                      <c:pt idx="11">
                        <c:v>0.11619067071272954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A31-4319-BAAA-D6F7917D29AB}"/>
                  </c:ext>
                </c:extLst>
              </c15:ser>
            </c15:filteredBarSeries>
            <c15:filteredBarSeries>
              <c15:ser>
                <c:idx val="6"/>
                <c:order val="5"/>
                <c:tx>
                  <c:v>2018</c:v>
                </c:tx>
                <c:spPr>
                  <a:solidFill>
                    <a:srgbClr val="FF0000"/>
                  </a:solidFill>
                  <a:ln w="25400">
                    <a:solidFill>
                      <a:schemeClr val="tx1"/>
                    </a:solidFill>
                  </a:ln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'Corn Basis (Data)'!$BK$4:$BK$15</c15:sqref>
                        </c15:formulaRef>
                      </c:ext>
                    </c:extLst>
                    <c:strCache>
                      <c:ptCount val="12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May</c:v>
                      </c:pt>
                      <c:pt idx="5">
                        <c:v>Jun</c:v>
                      </c:pt>
                      <c:pt idx="6">
                        <c:v>Jul</c:v>
                      </c:pt>
                      <c:pt idx="7">
                        <c:v>Aug</c:v>
                      </c:pt>
                      <c:pt idx="8">
                        <c:v>Sep</c:v>
                      </c:pt>
                      <c:pt idx="9">
                        <c:v>Oct</c:v>
                      </c:pt>
                      <c:pt idx="10">
                        <c:v>Nov</c:v>
                      </c:pt>
                      <c:pt idx="11">
                        <c:v>Dec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'Corn Basis (Data)'!$BJ$64:$BJ$73</c15:sqref>
                        </c15:formulaRef>
                      </c:ext>
                    </c:extLst>
                    <c:numCache>
                      <c:formatCode>0.00</c:formatCode>
                      <c:ptCount val="10"/>
                      <c:pt idx="0">
                        <c:v>6.0481302521008362E-2</c:v>
                      </c:pt>
                      <c:pt idx="1">
                        <c:v>9.4363888888888886E-2</c:v>
                      </c:pt>
                      <c:pt idx="2">
                        <c:v>2.0090526315789448E-2</c:v>
                      </c:pt>
                      <c:pt idx="3">
                        <c:v>5.7095802005012498E-2</c:v>
                      </c:pt>
                      <c:pt idx="4">
                        <c:v>6.1528787878787863E-2</c:v>
                      </c:pt>
                      <c:pt idx="5">
                        <c:v>7.2904761904761944E-2</c:v>
                      </c:pt>
                      <c:pt idx="6">
                        <c:v>3.6370833333333304E-2</c:v>
                      </c:pt>
                      <c:pt idx="7">
                        <c:v>2.7173992673992669E-3</c:v>
                      </c:pt>
                      <c:pt idx="8">
                        <c:v>-0.18671296296296294</c:v>
                      </c:pt>
                      <c:pt idx="9">
                        <c:v>-0.13226363636363633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A31-4319-BAAA-D6F7917D29AB}"/>
                  </c:ext>
                </c:extLst>
              </c15:ser>
            </c15:filteredBarSeries>
            <c15:filteredBarSeries>
              <c15:ser>
                <c:idx val="8"/>
                <c:order val="6"/>
                <c:tx>
                  <c:v>2019</c:v>
                </c:tx>
                <c:spPr>
                  <a:solidFill>
                    <a:srgbClr val="0070C0"/>
                  </a:solidFill>
                  <a:ln w="25400">
                    <a:solidFill>
                      <a:schemeClr val="tx1"/>
                    </a:solidFill>
                  </a:ln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'Corn Basis (Data)'!$BI$76:$BI$87</c15:sqref>
                        </c15:formulaRef>
                      </c:ext>
                    </c:extLst>
                    <c:numCache>
                      <c:formatCode>0.00</c:formatCode>
                      <c:ptCount val="12"/>
                      <c:pt idx="0">
                        <c:v>6.1666666666666682E-2</c:v>
                      </c:pt>
                      <c:pt idx="1">
                        <c:v>0.16340277777777779</c:v>
                      </c:pt>
                      <c:pt idx="2">
                        <c:v>0.10076249999999998</c:v>
                      </c:pt>
                      <c:pt idx="3">
                        <c:v>0.12157894736842108</c:v>
                      </c:pt>
                      <c:pt idx="4">
                        <c:v>0.12650000000000008</c:v>
                      </c:pt>
                      <c:pt idx="5">
                        <c:v>0.12849999999999998</c:v>
                      </c:pt>
                      <c:pt idx="6">
                        <c:v>7.0681818181818193E-2</c:v>
                      </c:pt>
                      <c:pt idx="7">
                        <c:v>-0.10223684210526318</c:v>
                      </c:pt>
                      <c:pt idx="8">
                        <c:v>-0.16014411764705883</c:v>
                      </c:pt>
                      <c:pt idx="9">
                        <c:v>-5.1000000000000011E-2</c:v>
                      </c:pt>
                      <c:pt idx="10">
                        <c:v>0.17850000000000002</c:v>
                      </c:pt>
                      <c:pt idx="11">
                        <c:v>0.11633333333333334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A31-4319-BAAA-D6F7917D29AB}"/>
                  </c:ext>
                </c:extLst>
              </c15:ser>
            </c15:filteredBarSeries>
            <c15:filteredBarSeries>
              <c15:ser>
                <c:idx val="5"/>
                <c:order val="7"/>
                <c:tx>
                  <c:v>2020</c:v>
                </c:tx>
                <c:spPr>
                  <a:solidFill>
                    <a:schemeClr val="bg1">
                      <a:lumMod val="50000"/>
                    </a:schemeClr>
                  </a:solidFill>
                  <a:ln w="25400">
                    <a:solidFill>
                      <a:schemeClr val="tx1"/>
                    </a:solidFill>
                  </a:ln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'Corn Basis (Data)'!$BJ$88:$BJ$99</c15:sqref>
                        </c15:formulaRef>
                      </c:ext>
                    </c:extLst>
                    <c:numCache>
                      <c:formatCode>0.00</c:formatCode>
                      <c:ptCount val="12"/>
                      <c:pt idx="0">
                        <c:v>0.1492255952380952</c:v>
                      </c:pt>
                      <c:pt idx="1">
                        <c:v>0.16820996732026144</c:v>
                      </c:pt>
                      <c:pt idx="2">
                        <c:v>0.1714426406926407</c:v>
                      </c:pt>
                      <c:pt idx="3">
                        <c:v>0.12587698412698414</c:v>
                      </c:pt>
                      <c:pt idx="4">
                        <c:v>8.7046783625731011E-2</c:v>
                      </c:pt>
                      <c:pt idx="5">
                        <c:v>0.13992830086580083</c:v>
                      </c:pt>
                      <c:pt idx="6">
                        <c:v>0.1582420779220779</c:v>
                      </c:pt>
                      <c:pt idx="7">
                        <c:v>6.4047333333333373E-2</c:v>
                      </c:pt>
                      <c:pt idx="8">
                        <c:v>-4.5134965034964889E-3</c:v>
                      </c:pt>
                      <c:pt idx="9">
                        <c:v>7.4761904761904807E-2</c:v>
                      </c:pt>
                      <c:pt idx="10">
                        <c:v>2.9916666666666682E-2</c:v>
                      </c:pt>
                      <c:pt idx="11">
                        <c:v>0.16264857142857139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A31-4319-BAAA-D6F7917D29AB}"/>
                  </c:ext>
                </c:extLst>
              </c15:ser>
            </c15:filteredBarSeries>
          </c:ext>
        </c:extLst>
      </c:barChart>
      <c:catAx>
        <c:axId val="723562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23560424"/>
        <c:crosses val="autoZero"/>
        <c:auto val="1"/>
        <c:lblAlgn val="ctr"/>
        <c:lblOffset val="100"/>
        <c:noMultiLvlLbl val="0"/>
      </c:catAx>
      <c:valAx>
        <c:axId val="7235604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Basis ($/bu)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72356238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u="sng"/>
              <a:t>Corn: U.S. Stocks-to-Use to MYA Price, 2006-2020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Stocks-to-Use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051282051282835E-3"/>
                  <c:y val="6.7601026856936419E-2"/>
                </c:manualLayout>
              </c:layout>
              <c:tx>
                <c:rich>
                  <a:bodyPr/>
                  <a:lstStyle/>
                  <a:p>
                    <a:fld id="{117D349D-FD68-4401-86BC-302728E9648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99A2-4DC6-9A24-64B909E80168}"/>
                </c:ext>
              </c:extLst>
            </c:dLbl>
            <c:dLbl>
              <c:idx val="1"/>
              <c:layout>
                <c:manualLayout>
                  <c:x val="-2.136752136752137E-3"/>
                  <c:y val="-7.816368730333291E-2"/>
                </c:manualLayout>
              </c:layout>
              <c:tx>
                <c:rich>
                  <a:bodyPr/>
                  <a:lstStyle/>
                  <a:p>
                    <a:fld id="{D55D272E-7327-4456-8092-7196A272B1D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99A2-4DC6-9A24-64B909E80168}"/>
                </c:ext>
              </c:extLst>
            </c:dLbl>
            <c:dLbl>
              <c:idx val="2"/>
              <c:layout>
                <c:manualLayout>
                  <c:x val="-6.410256410256489E-3"/>
                  <c:y val="-7.1826091035495032E-2"/>
                </c:manualLayout>
              </c:layout>
              <c:tx>
                <c:rich>
                  <a:bodyPr/>
                  <a:lstStyle/>
                  <a:p>
                    <a:fld id="{6404D54E-52AD-45F1-BE63-95BBD511663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99A2-4DC6-9A24-64B909E80168}"/>
                </c:ext>
              </c:extLst>
            </c:dLbl>
            <c:dLbl>
              <c:idx val="3"/>
              <c:layout>
                <c:manualLayout>
                  <c:x val="-1.0683760683761468E-3"/>
                  <c:y val="3.591304551774744E-2"/>
                </c:manualLayout>
              </c:layout>
              <c:tx>
                <c:rich>
                  <a:bodyPr/>
                  <a:lstStyle/>
                  <a:p>
                    <a:fld id="{85EDADF3-EC70-4309-9A4F-5D49B47391E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99A2-4DC6-9A24-64B909E80168}"/>
                </c:ext>
              </c:extLst>
            </c:dLbl>
            <c:dLbl>
              <c:idx val="4"/>
              <c:layout>
                <c:manualLayout>
                  <c:x val="2.6709401709401708E-2"/>
                  <c:y val="-2.5350385071351265E-2"/>
                </c:manualLayout>
              </c:layout>
              <c:tx>
                <c:rich>
                  <a:bodyPr/>
                  <a:lstStyle/>
                  <a:p>
                    <a:fld id="{3CB3B497-8A86-4B14-BB3F-F1D330CBAAF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99A2-4DC6-9A24-64B909E80168}"/>
                </c:ext>
              </c:extLst>
            </c:dLbl>
            <c:dLbl>
              <c:idx val="5"/>
              <c:layout>
                <c:manualLayout>
                  <c:x val="1.1752136752136752E-2"/>
                  <c:y val="-4.8588238053423112E-2"/>
                </c:manualLayout>
              </c:layout>
              <c:tx>
                <c:rich>
                  <a:bodyPr/>
                  <a:lstStyle/>
                  <a:p>
                    <a:fld id="{222991DD-9451-47B1-8CF3-50B2090BBAD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99A2-4DC6-9A24-64B909E80168}"/>
                </c:ext>
              </c:extLst>
            </c:dLbl>
            <c:dLbl>
              <c:idx val="6"/>
              <c:layout>
                <c:manualLayout>
                  <c:x val="6.41025641025641E-3"/>
                  <c:y val="-5.7038366410540171E-2"/>
                </c:manualLayout>
              </c:layout>
              <c:tx>
                <c:rich>
                  <a:bodyPr/>
                  <a:lstStyle/>
                  <a:p>
                    <a:fld id="{457C628F-20FD-42A3-A6F9-BF62501234A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99A2-4DC6-9A24-64B909E80168}"/>
                </c:ext>
              </c:extLst>
            </c:dLbl>
            <c:dLbl>
              <c:idx val="7"/>
              <c:layout>
                <c:manualLayout>
                  <c:x val="1.0683760683760644E-2"/>
                  <c:y val="6.3375962678377973E-2"/>
                </c:manualLayout>
              </c:layout>
              <c:tx>
                <c:rich>
                  <a:bodyPr/>
                  <a:lstStyle/>
                  <a:p>
                    <a:fld id="{2A9E26B1-99B5-4FEB-B6DB-304DBE6489F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99A2-4DC6-9A24-64B909E80168}"/>
                </c:ext>
              </c:extLst>
            </c:dLbl>
            <c:dLbl>
              <c:idx val="8"/>
              <c:layout>
                <c:manualLayout>
                  <c:x val="-6.623931623931624E-2"/>
                  <c:y val="3.8025577607026781E-2"/>
                </c:manualLayout>
              </c:layout>
              <c:tx>
                <c:rich>
                  <a:bodyPr/>
                  <a:lstStyle/>
                  <a:p>
                    <a:fld id="{2DA3D15B-29EF-4C07-B7D9-D7E9BCD454A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99A2-4DC6-9A24-64B909E80168}"/>
                </c:ext>
              </c:extLst>
            </c:dLbl>
            <c:dLbl>
              <c:idx val="9"/>
              <c:layout>
                <c:manualLayout>
                  <c:x val="-1.6025641025641024E-2"/>
                  <c:y val="0.10351407237468394"/>
                </c:manualLayout>
              </c:layout>
              <c:tx>
                <c:rich>
                  <a:bodyPr/>
                  <a:lstStyle/>
                  <a:p>
                    <a:fld id="{708015DB-285D-40D4-83F9-BEE7C5370AA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99A2-4DC6-9A24-64B909E80168}"/>
                </c:ext>
              </c:extLst>
            </c:dLbl>
            <c:dLbl>
              <c:idx val="10"/>
              <c:layout>
                <c:manualLayout>
                  <c:x val="0"/>
                  <c:y val="9.0838879839008346E-2"/>
                </c:manualLayout>
              </c:layout>
              <c:tx>
                <c:rich>
                  <a:bodyPr/>
                  <a:lstStyle/>
                  <a:p>
                    <a:fld id="{E44A4254-3D5E-4815-A540-CAA8087C928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99A2-4DC6-9A24-64B909E80168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7D0D132B-D6E2-443F-8A2D-4554B597E61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99A2-4DC6-9A24-64B909E80168}"/>
                </c:ext>
              </c:extLst>
            </c:dLbl>
            <c:dLbl>
              <c:idx val="12"/>
              <c:layout>
                <c:manualLayout>
                  <c:x val="-1.0683760683760684E-2"/>
                  <c:y val="-0.12886445744603528"/>
                </c:manualLayout>
              </c:layout>
              <c:tx>
                <c:rich>
                  <a:bodyPr/>
                  <a:lstStyle/>
                  <a:p>
                    <a:fld id="{757A67C6-9E75-4599-8AA3-F1E904F64FD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99A2-4DC6-9A24-64B909E80168}"/>
                </c:ext>
              </c:extLst>
            </c:dLbl>
            <c:dLbl>
              <c:idx val="13"/>
              <c:layout>
                <c:manualLayout>
                  <c:x val="8.5470085470084681E-3"/>
                  <c:y val="0.1246393932674766"/>
                </c:manualLayout>
              </c:layout>
              <c:tx>
                <c:rich>
                  <a:bodyPr/>
                  <a:lstStyle/>
                  <a:p>
                    <a:fld id="{3335DA73-098B-4812-826F-7722C59D63B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99A2-4DC6-9A24-64B909E80168}"/>
                </c:ext>
              </c:extLst>
            </c:dLbl>
            <c:dLbl>
              <c:idx val="14"/>
              <c:layout>
                <c:manualLayout>
                  <c:x val="-5.9829059829059832E-2"/>
                  <c:y val="6.126343058909870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E854A75-7E07-419E-8C66-C603F6E11149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99A2-4DC6-9A24-64B909E80168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0"/>
              </c:ext>
            </c:extLst>
          </c:dLbls>
          <c:trendline>
            <c:spPr>
              <a:ln w="63500" cap="rnd">
                <a:solidFill>
                  <a:schemeClr val="accent1"/>
                </a:solidFill>
                <a:prstDash val="sysDot"/>
              </a:ln>
              <a:effectLst/>
            </c:spPr>
            <c:trendlineType val="power"/>
            <c:dispRSqr val="1"/>
            <c:dispEq val="1"/>
            <c:trendlineLbl>
              <c:layout>
                <c:manualLayout>
                  <c:x val="0.15657699037620298"/>
                  <c:y val="-0.3071278069407990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'psd - 2021-01-13T131553.974'!$D$15:$R$15</c:f>
              <c:numCache>
                <c:formatCode>0.00%</c:formatCode>
                <c:ptCount val="15"/>
                <c:pt idx="0">
                  <c:v>0.11632784259171434</c:v>
                </c:pt>
                <c:pt idx="1">
                  <c:v>0.12750931091501955</c:v>
                </c:pt>
                <c:pt idx="2">
                  <c:v>0.13935463564651188</c:v>
                </c:pt>
                <c:pt idx="3">
                  <c:v>0.13095572319981164</c:v>
                </c:pt>
                <c:pt idx="4">
                  <c:v>8.6522864642644623E-2</c:v>
                </c:pt>
                <c:pt idx="5">
                  <c:v>7.9234964060090146E-2</c:v>
                </c:pt>
                <c:pt idx="6">
                  <c:v>7.4094729289068545E-2</c:v>
                </c:pt>
                <c:pt idx="7">
                  <c:v>9.1552757232468876E-2</c:v>
                </c:pt>
                <c:pt idx="8">
                  <c:v>0.12590692267607329</c:v>
                </c:pt>
                <c:pt idx="9">
                  <c:v>0.1271288749052793</c:v>
                </c:pt>
                <c:pt idx="10">
                  <c:v>0.15655284360571678</c:v>
                </c:pt>
                <c:pt idx="11">
                  <c:v>0.14463270523574276</c:v>
                </c:pt>
                <c:pt idx="12">
                  <c:v>0.1554298499155482</c:v>
                </c:pt>
                <c:pt idx="13">
                  <c:v>0.13746796398997402</c:v>
                </c:pt>
                <c:pt idx="14">
                  <c:v>7.4414066598124162E-2</c:v>
                </c:pt>
              </c:numCache>
            </c:numRef>
          </c:xVal>
          <c:yVal>
            <c:numRef>
              <c:f>'psd - 2021-01-13T131553.974'!$D$14:$R$14</c:f>
              <c:numCache>
                <c:formatCode>General</c:formatCode>
                <c:ptCount val="15"/>
                <c:pt idx="0">
                  <c:v>3.04</c:v>
                </c:pt>
                <c:pt idx="1">
                  <c:v>4.2</c:v>
                </c:pt>
                <c:pt idx="2">
                  <c:v>4.0599999999999996</c:v>
                </c:pt>
                <c:pt idx="3">
                  <c:v>3.55</c:v>
                </c:pt>
                <c:pt idx="4">
                  <c:v>5.18</c:v>
                </c:pt>
                <c:pt idx="5">
                  <c:v>6.22</c:v>
                </c:pt>
                <c:pt idx="6">
                  <c:v>6.89</c:v>
                </c:pt>
                <c:pt idx="7">
                  <c:v>4.46</c:v>
                </c:pt>
                <c:pt idx="8">
                  <c:v>3.7</c:v>
                </c:pt>
                <c:pt idx="9">
                  <c:v>3.61</c:v>
                </c:pt>
                <c:pt idx="10">
                  <c:v>3.36</c:v>
                </c:pt>
                <c:pt idx="11">
                  <c:v>3.36</c:v>
                </c:pt>
                <c:pt idx="12">
                  <c:v>3.61</c:v>
                </c:pt>
                <c:pt idx="13">
                  <c:v>3.56</c:v>
                </c:pt>
                <c:pt idx="14">
                  <c:v>4.4000000000000004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'psd - 2021-01-13T131553.974'!$D$13:$R$13</c15:f>
                <c15:dlblRangeCache>
                  <c:ptCount val="15"/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  <c:pt idx="12">
                    <c:v>2018</c:v>
                  </c:pt>
                  <c:pt idx="13">
                    <c:v>2019</c:v>
                  </c:pt>
                  <c:pt idx="14">
                    <c:v>2020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0-99A2-4DC6-9A24-64B909E80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3213760"/>
        <c:axId val="863211136"/>
      </c:scatterChart>
      <c:valAx>
        <c:axId val="863213760"/>
        <c:scaling>
          <c:orientation val="minMax"/>
          <c:min val="6.0000000000000012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Stocks-to-Use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211136"/>
        <c:crosses val="autoZero"/>
        <c:crossBetween val="midCat"/>
      </c:valAx>
      <c:valAx>
        <c:axId val="86321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Price ($/bu)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2137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u="sng"/>
              <a:t>Global Soybean Production, Consumption, and  Ending Stocks, 2016-2021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3"/>
          <c:tx>
            <c:strRef>
              <c:f>'psd - 2021-08-11T094608.587'!$C$22</c:f>
              <c:strCache>
                <c:ptCount val="1"/>
                <c:pt idx="0">
                  <c:v>Ending Stocks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- 2021-08-11T094608.587'!$D$11:$I$11</c:f>
              <c:numCache>
                <c:formatCode>0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- 2021-08-11T094608.587'!$D$22:$I$22</c:f>
              <c:numCache>
                <c:formatCode>0.00</c:formatCode>
                <c:ptCount val="6"/>
                <c:pt idx="0">
                  <c:v>3.4861604879999999</c:v>
                </c:pt>
                <c:pt idx="1">
                  <c:v>3.705411936</c:v>
                </c:pt>
                <c:pt idx="2">
                  <c:v>4.215051216</c:v>
                </c:pt>
                <c:pt idx="3">
                  <c:v>3.5227575120000001</c:v>
                </c:pt>
                <c:pt idx="4">
                  <c:v>3.4105413360000001</c:v>
                </c:pt>
                <c:pt idx="5">
                  <c:v>3.5327518800000002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9B-4108-900E-913B70BDB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8220111"/>
        <c:axId val="948218447"/>
      </c:barChart>
      <c:lineChart>
        <c:grouping val="standard"/>
        <c:varyColors val="0"/>
        <c:ser>
          <c:idx val="0"/>
          <c:order val="0"/>
          <c:tx>
            <c:strRef>
              <c:f>'psd - 2021-08-11T094608.587'!$C$19</c:f>
              <c:strCache>
                <c:ptCount val="1"/>
                <c:pt idx="0">
                  <c:v>Production</c:v>
                </c:pt>
              </c:strCache>
            </c:strRef>
          </c:tx>
          <c:spPr>
            <a:ln w="889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9B-4108-900E-913B70BDBF9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9B-4108-900E-913B70BDBF9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9B-4108-900E-913B70BDBF9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89B-4108-900E-913B70BDBF99}"/>
                </c:ext>
              </c:extLst>
            </c:dLbl>
            <c:dLbl>
              <c:idx val="4"/>
              <c:layout>
                <c:manualLayout>
                  <c:x val="-2.7777777777777779E-3"/>
                  <c:y val="-8.333333333333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9B-4108-900E-913B70BDBF99}"/>
                </c:ext>
              </c:extLst>
            </c:dLbl>
            <c:dLbl>
              <c:idx val="5"/>
              <c:layout>
                <c:manualLayout>
                  <c:x val="-2.351556101813786E-2"/>
                  <c:y val="-7.1729835445877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9B-4108-900E-913B70BDBF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- 2021-08-11T094608.587'!$D$11:$I$11</c:f>
              <c:numCache>
                <c:formatCode>0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- 2021-08-11T094608.587'!$D$19:$I$19</c:f>
              <c:numCache>
                <c:formatCode>0.00</c:formatCode>
                <c:ptCount val="6"/>
                <c:pt idx="0">
                  <c:v>12.86701392</c:v>
                </c:pt>
                <c:pt idx="1">
                  <c:v>12.646807128000001</c:v>
                </c:pt>
                <c:pt idx="2">
                  <c:v>13.279759272</c:v>
                </c:pt>
                <c:pt idx="3">
                  <c:v>12.481753080000001</c:v>
                </c:pt>
                <c:pt idx="4">
                  <c:v>13.347588696000001</c:v>
                </c:pt>
                <c:pt idx="5">
                  <c:v>14.096247696000001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89B-4108-900E-913B70BDBF99}"/>
            </c:ext>
          </c:extLst>
        </c:ser>
        <c:ser>
          <c:idx val="2"/>
          <c:order val="2"/>
          <c:tx>
            <c:strRef>
              <c:f>'psd - 2021-08-11T094608.587'!$C$21</c:f>
              <c:strCache>
                <c:ptCount val="1"/>
                <c:pt idx="0">
                  <c:v>Consumption</c:v>
                </c:pt>
              </c:strCache>
            </c:strRef>
          </c:tx>
          <c:spPr>
            <a:ln w="63500" cap="rnd">
              <a:solidFill>
                <a:sysClr val="windowText" lastClr="00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89B-4108-900E-913B70BDBF9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9B-4108-900E-913B70BDBF9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89B-4108-900E-913B70BDBF9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9B-4108-900E-913B70BDBF99}"/>
                </c:ext>
              </c:extLst>
            </c:dLbl>
            <c:dLbl>
              <c:idx val="4"/>
              <c:layout>
                <c:manualLayout>
                  <c:x val="2.7777777777777779E-3"/>
                  <c:y val="0.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89B-4108-900E-913B70BDBF99}"/>
                </c:ext>
              </c:extLst>
            </c:dLbl>
            <c:dLbl>
              <c:idx val="5"/>
              <c:layout>
                <c:manualLayout>
                  <c:x val="-2.5000000000000001E-2"/>
                  <c:y val="0.10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89B-4108-900E-913B70BDBF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- 2021-08-11T094608.587'!$D$11:$I$11</c:f>
              <c:numCache>
                <c:formatCode>0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- 2021-08-11T094608.587'!$D$21:$I$21</c:f>
              <c:numCache>
                <c:formatCode>0.00</c:formatCode>
                <c:ptCount val="6"/>
                <c:pt idx="0">
                  <c:v>12.169171872</c:v>
                </c:pt>
                <c:pt idx="1">
                  <c:v>12.448720224000001</c:v>
                </c:pt>
                <c:pt idx="2">
                  <c:v>12.654229416</c:v>
                </c:pt>
                <c:pt idx="3">
                  <c:v>13.170592848</c:v>
                </c:pt>
                <c:pt idx="4">
                  <c:v>13.452015144000001</c:v>
                </c:pt>
                <c:pt idx="5">
                  <c:v>13.910837472000001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B89B-4108-900E-913B70BDB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8220111"/>
        <c:axId val="948218447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'psd - 2021-08-11T094608.587'!$C$20</c15:sqref>
                        </c15:formulaRef>
                      </c:ext>
                    </c:extLst>
                    <c:strCache>
                      <c:ptCount val="1"/>
                      <c:pt idx="0">
                        <c:v>Exports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'psd - 2021-08-11T094608.587'!$D$11:$I$11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'psd - 2021-08-11T094608.587'!$D$20:$I$20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5.4222018480000003</c:v>
                      </c:pt>
                      <c:pt idx="1">
                        <c:v>5.6306505600000003</c:v>
                      </c:pt>
                      <c:pt idx="2">
                        <c:v>5.4725778719999996</c:v>
                      </c:pt>
                      <c:pt idx="3">
                        <c:v>6.0649278960000004</c:v>
                      </c:pt>
                      <c:pt idx="4">
                        <c:v>6.0600041999999998</c:v>
                      </c:pt>
                      <c:pt idx="5">
                        <c:v>6.3321302639999999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F-B89B-4108-900E-913B70BDBF99}"/>
                  </c:ext>
                </c:extLst>
              </c15:ser>
            </c15:filteredLineSeries>
          </c:ext>
        </c:extLst>
      </c:lineChart>
      <c:catAx>
        <c:axId val="948220111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8218447"/>
        <c:crosses val="autoZero"/>
        <c:auto val="1"/>
        <c:lblAlgn val="ctr"/>
        <c:lblOffset val="100"/>
        <c:noMultiLvlLbl val="0"/>
      </c:catAx>
      <c:valAx>
        <c:axId val="948218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Billion Bushels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8220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sng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u="sng"/>
              <a:t>US Soybean Production, Consumption, Exports and  Ending Stocks, 2016-2021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sng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3"/>
          <c:tx>
            <c:strRef>
              <c:f>'psd - 2021-08-11T094608.587'!$C$15</c:f>
              <c:strCache>
                <c:ptCount val="1"/>
                <c:pt idx="0">
                  <c:v>Ending Stocks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- 2021-08-11T094608.587'!$D$11:$I$11</c:f>
              <c:numCache>
                <c:formatCode>0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- 2021-08-11T094608.587'!$D$15:$I$15</c:f>
              <c:numCache>
                <c:formatCode>0.00</c:formatCode>
                <c:ptCount val="6"/>
                <c:pt idx="0">
                  <c:v>0.30159475200000002</c:v>
                </c:pt>
                <c:pt idx="1">
                  <c:v>0.438098712</c:v>
                </c:pt>
                <c:pt idx="2">
                  <c:v>0.90904655999999995</c:v>
                </c:pt>
                <c:pt idx="3">
                  <c:v>0.52455734399999998</c:v>
                </c:pt>
                <c:pt idx="4">
                  <c:v>0.15961593600000001</c:v>
                </c:pt>
                <c:pt idx="5">
                  <c:v>0.15476572799999999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22-4883-A250-4265C2A867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8220111"/>
        <c:axId val="948218447"/>
      </c:barChart>
      <c:lineChart>
        <c:grouping val="standard"/>
        <c:varyColors val="0"/>
        <c:ser>
          <c:idx val="0"/>
          <c:order val="0"/>
          <c:tx>
            <c:strRef>
              <c:f>'psd - 2021-08-11T094608.587'!$C$12</c:f>
              <c:strCache>
                <c:ptCount val="1"/>
                <c:pt idx="0">
                  <c:v>Production</c:v>
                </c:pt>
              </c:strCache>
            </c:strRef>
          </c:tx>
          <c:spPr>
            <a:ln w="889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22-4883-A250-4265C2A8677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22-4883-A250-4265C2A8677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22-4883-A250-4265C2A8677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22-4883-A250-4265C2A86773}"/>
                </c:ext>
              </c:extLst>
            </c:dLbl>
            <c:dLbl>
              <c:idx val="4"/>
              <c:layout>
                <c:manualLayout>
                  <c:x val="-1.0185067526415994E-16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22-4883-A250-4265C2A86773}"/>
                </c:ext>
              </c:extLst>
            </c:dLbl>
            <c:dLbl>
              <c:idx val="5"/>
              <c:layout>
                <c:manualLayout>
                  <c:x val="0"/>
                  <c:y val="6.9444444444444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122-4883-A250-4265C2A867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- 2021-08-11T094608.587'!$D$11:$I$11</c:f>
              <c:numCache>
                <c:formatCode>0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- 2021-08-11T094608.587'!$D$12:$I$12</c:f>
              <c:numCache>
                <c:formatCode>0.00</c:formatCode>
                <c:ptCount val="6"/>
                <c:pt idx="0">
                  <c:v>4.2965126639999998</c:v>
                </c:pt>
                <c:pt idx="1">
                  <c:v>4.4116683600000002</c:v>
                </c:pt>
                <c:pt idx="2">
                  <c:v>4.4282031599999998</c:v>
                </c:pt>
                <c:pt idx="3">
                  <c:v>3.551932248</c:v>
                </c:pt>
                <c:pt idx="4">
                  <c:v>4.1355004559999999</c:v>
                </c:pt>
                <c:pt idx="5">
                  <c:v>4.3388784960000004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122-4883-A250-4265C2A86773}"/>
            </c:ext>
          </c:extLst>
        </c:ser>
        <c:ser>
          <c:idx val="4"/>
          <c:order val="4"/>
          <c:tx>
            <c:strRef>
              <c:f>'psd - 2021-08-11T094608.587'!$C$16</c:f>
              <c:strCache>
                <c:ptCount val="1"/>
                <c:pt idx="0">
                  <c:v>Consumption+ Exports</c:v>
                </c:pt>
              </c:strCache>
            </c:strRef>
          </c:tx>
          <c:spPr>
            <a:ln w="635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122-4883-A250-4265C2A8677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22-4883-A250-4265C2A8677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122-4883-A250-4265C2A8677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122-4883-A250-4265C2A86773}"/>
                </c:ext>
              </c:extLst>
            </c:dLbl>
            <c:dLbl>
              <c:idx val="4"/>
              <c:layout>
                <c:manualLayout>
                  <c:x val="-8.3333333333334356E-3"/>
                  <c:y val="-0.101851851851851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122-4883-A250-4265C2A86773}"/>
                </c:ext>
              </c:extLst>
            </c:dLbl>
            <c:dLbl>
              <c:idx val="5"/>
              <c:layout>
                <c:manualLayout>
                  <c:x val="-1.1111111111111112E-2"/>
                  <c:y val="-8.333333333333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122-4883-A250-4265C2A867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- 2021-08-11T094608.587'!$D$11:$I$11</c:f>
              <c:numCache>
                <c:formatCode>0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- 2021-08-11T094608.587'!$D$16:$I$16</c:f>
              <c:numCache>
                <c:formatCode>0.00</c:formatCode>
                <c:ptCount val="6"/>
                <c:pt idx="0">
                  <c:v>4.2139121520000007</c:v>
                </c:pt>
                <c:pt idx="1">
                  <c:v>4.2969903360000004</c:v>
                </c:pt>
                <c:pt idx="2">
                  <c:v>3.9713282639999998</c:v>
                </c:pt>
                <c:pt idx="3">
                  <c:v>3.9518171999999998</c:v>
                </c:pt>
                <c:pt idx="4">
                  <c:v>4.5204306000000001</c:v>
                </c:pt>
                <c:pt idx="5">
                  <c:v>4.3787457359999999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F122-4883-A250-4265C2A867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8220111"/>
        <c:axId val="948218447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'psd - 2021-08-11T094608.587'!$C$13</c15:sqref>
                        </c15:formulaRef>
                      </c:ext>
                    </c:extLst>
                    <c:strCache>
                      <c:ptCount val="1"/>
                      <c:pt idx="0">
                        <c:v>Exports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'psd - 2021-08-11T094608.587'!$D$11:$I$11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'psd - 2021-08-11T094608.587'!$D$13:$I$13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2.1665732160000002</c:v>
                      </c:pt>
                      <c:pt idx="1">
                        <c:v>2.1337608239999999</c:v>
                      </c:pt>
                      <c:pt idx="2">
                        <c:v>1.753460424</c:v>
                      </c:pt>
                      <c:pt idx="3">
                        <c:v>1.679237544</c:v>
                      </c:pt>
                      <c:pt idx="4">
                        <c:v>2.2600132080000002</c:v>
                      </c:pt>
                      <c:pt idx="5">
                        <c:v>2.0550184319999998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F-F122-4883-A250-4265C2A86773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'psd - 2021-08-11T094608.587'!$C$14</c15:sqref>
                        </c15:formulaRef>
                      </c:ext>
                    </c:extLst>
                    <c:strCache>
                      <c:ptCount val="1"/>
                      <c:pt idx="0">
                        <c:v>Consumption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'psd - 2021-08-11T094608.587'!$D$11:$I$11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'psd - 2021-08-11T094608.587'!$D$14:$I$14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2.0473389360000001</c:v>
                      </c:pt>
                      <c:pt idx="1">
                        <c:v>2.163229512</c:v>
                      </c:pt>
                      <c:pt idx="2">
                        <c:v>2.2178678399999998</c:v>
                      </c:pt>
                      <c:pt idx="3">
                        <c:v>2.272579656</c:v>
                      </c:pt>
                      <c:pt idx="4">
                        <c:v>2.2604173919999999</c:v>
                      </c:pt>
                      <c:pt idx="5">
                        <c:v>2.3237273040000002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F122-4883-A250-4265C2A86773}"/>
                  </c:ext>
                </c:extLst>
              </c15:ser>
            </c15:filteredLineSeries>
          </c:ext>
        </c:extLst>
      </c:lineChart>
      <c:catAx>
        <c:axId val="948220111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8218447"/>
        <c:crosses val="autoZero"/>
        <c:auto val="1"/>
        <c:lblAlgn val="ctr"/>
        <c:lblOffset val="100"/>
        <c:noMultiLvlLbl val="0"/>
      </c:catAx>
      <c:valAx>
        <c:axId val="948218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Billion Bushels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8220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u="sng"/>
              <a:t>Soybean Exports, 2016-2021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'psd - 2021-08-11T094608.587'!$C$27</c:f>
              <c:strCache>
                <c:ptCount val="1"/>
                <c:pt idx="0">
                  <c:v>Total Global Exports</c:v>
                </c:pt>
              </c:strCache>
            </c:strRef>
          </c:tx>
          <c:spPr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c:spPr>
          <c:invertIfNegative val="0"/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C3-4AC5-AD06-5BA1F1471274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C3-4AC5-AD06-5BA1F14712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- 2021-08-11T094608.587'!$D$25:$I$25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- 2021-08-11T094608.587'!$D$27:$I$27</c:f>
              <c:numCache>
                <c:formatCode>0.00</c:formatCode>
                <c:ptCount val="6"/>
                <c:pt idx="0">
                  <c:v>5.4222018480000003</c:v>
                </c:pt>
                <c:pt idx="1">
                  <c:v>5.6306505600000003</c:v>
                </c:pt>
                <c:pt idx="2">
                  <c:v>5.4725778719999996</c:v>
                </c:pt>
                <c:pt idx="3">
                  <c:v>6.0649278960000004</c:v>
                </c:pt>
                <c:pt idx="4">
                  <c:v>6.0600041999999998</c:v>
                </c:pt>
                <c:pt idx="5">
                  <c:v>6.3321302639999999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C3-4AC5-AD06-5BA1F1471274}"/>
            </c:ext>
          </c:extLst>
        </c:ser>
        <c:ser>
          <c:idx val="2"/>
          <c:order val="2"/>
          <c:tx>
            <c:strRef>
              <c:f>'psd - 2021-08-11T094608.587'!$C$28</c:f>
              <c:strCache>
                <c:ptCount val="1"/>
                <c:pt idx="0">
                  <c:v>Total US Exports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1"/>
              </a:solidFill>
            </a:ln>
            <a:effectLst/>
          </c:spPr>
          <c:invertIfNegative val="0"/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C3-4AC5-AD06-5BA1F1471274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C3-4AC5-AD06-5BA1F14712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- 2021-08-11T094608.587'!$D$25:$I$25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- 2021-08-11T094608.587'!$D$28:$I$28</c:f>
              <c:numCache>
                <c:formatCode>0.00</c:formatCode>
                <c:ptCount val="6"/>
                <c:pt idx="0">
                  <c:v>2.1665732160000002</c:v>
                </c:pt>
                <c:pt idx="1">
                  <c:v>2.1337608239999999</c:v>
                </c:pt>
                <c:pt idx="2">
                  <c:v>1.753460424</c:v>
                </c:pt>
                <c:pt idx="3">
                  <c:v>1.679237544</c:v>
                </c:pt>
                <c:pt idx="4">
                  <c:v>2.2600132080000002</c:v>
                </c:pt>
                <c:pt idx="5">
                  <c:v>2.0550184319999998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DC3-4AC5-AD06-5BA1F1471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8938543"/>
        <c:axId val="568934799"/>
      </c:barChart>
      <c:lineChart>
        <c:grouping val="standard"/>
        <c:varyColors val="0"/>
        <c:ser>
          <c:idx val="0"/>
          <c:order val="0"/>
          <c:tx>
            <c:strRef>
              <c:f>'psd - 2021-08-11T094608.587'!$C$26</c:f>
              <c:strCache>
                <c:ptCount val="1"/>
                <c:pt idx="0">
                  <c:v>US Share of Exports</c:v>
                </c:pt>
              </c:strCache>
            </c:strRef>
          </c:tx>
          <c:spPr>
            <a:ln w="889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2816467512441412E-2"/>
                  <c:y val="-6.5583230149828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DC3-4AC5-AD06-5BA1F1471274}"/>
                </c:ext>
              </c:extLst>
            </c:dLbl>
            <c:dLbl>
              <c:idx val="1"/>
              <c:layout>
                <c:manualLayout>
                  <c:x val="-3.0973129821733364E-2"/>
                  <c:y val="-7.8276758565924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DC3-4AC5-AD06-5BA1F1471274}"/>
                </c:ext>
              </c:extLst>
            </c:dLbl>
            <c:dLbl>
              <c:idx val="2"/>
              <c:layout>
                <c:manualLayout>
                  <c:x val="-2.5632935024882786E-2"/>
                  <c:y val="-0.12481969609160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DC3-4AC5-AD06-5BA1F1471274}"/>
                </c:ext>
              </c:extLst>
            </c:dLbl>
            <c:dLbl>
              <c:idx val="3"/>
              <c:layout>
                <c:manualLayout>
                  <c:x val="-4.2721558374805421E-3"/>
                  <c:y val="8.4623522773972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DC3-4AC5-AD06-5BA1F1471274}"/>
                </c:ext>
              </c:extLst>
            </c:dLbl>
            <c:dLbl>
              <c:idx val="4"/>
              <c:layout>
                <c:manualLayout>
                  <c:x val="2.1360779187400755E-3"/>
                  <c:y val="9.7317051190068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DC3-4AC5-AD06-5BA1F14712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'psd - 2021-08-11T094608.587'!$D$25:$I$25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'psd - 2021-08-11T094608.587'!$D$26:$I$26</c:f>
              <c:numCache>
                <c:formatCode>0.0%</c:formatCode>
                <c:ptCount val="6"/>
                <c:pt idx="0">
                  <c:v>0.39957443059762682</c:v>
                </c:pt>
                <c:pt idx="1">
                  <c:v>0.37895458104933438</c:v>
                </c:pt>
                <c:pt idx="2">
                  <c:v>0.32040849212423961</c:v>
                </c:pt>
                <c:pt idx="3">
                  <c:v>0.27687675316099092</c:v>
                </c:pt>
                <c:pt idx="4">
                  <c:v>0.37293921479460362</c:v>
                </c:pt>
                <c:pt idx="5">
                  <c:v>0.32453824326441555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DC3-4AC5-AD06-5BA1F1471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8622383"/>
        <c:axId val="1008616559"/>
      </c:lineChart>
      <c:catAx>
        <c:axId val="568938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34799"/>
        <c:crosses val="autoZero"/>
        <c:auto val="1"/>
        <c:lblAlgn val="ctr"/>
        <c:lblOffset val="100"/>
        <c:noMultiLvlLbl val="0"/>
      </c:catAx>
      <c:valAx>
        <c:axId val="568934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Billion Bushels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38543"/>
        <c:crosses val="autoZero"/>
        <c:crossBetween val="between"/>
      </c:valAx>
      <c:valAx>
        <c:axId val="1008616559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US Share of Global Exports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8622383"/>
        <c:crosses val="max"/>
        <c:crossBetween val="between"/>
      </c:valAx>
      <c:catAx>
        <c:axId val="100862238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86165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DAC8B6-A976-4095-BF58-180BA60B21F6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CCCD905-50FB-48A5-82A8-97D9A8EC0CF5}">
      <dgm:prSet/>
      <dgm:spPr/>
      <dgm:t>
        <a:bodyPr/>
        <a:lstStyle/>
        <a:p>
          <a:r>
            <a:rPr lang="en-US"/>
            <a:t>U.S. good-to-excellent 62% (Projected Yield: 174.6 bu/acre)</a:t>
          </a:r>
        </a:p>
      </dgm:t>
    </dgm:pt>
    <dgm:pt modelId="{5C6D6278-4FF8-4EC1-992D-6B1D289B152B}" type="parTrans" cxnId="{F6E51E20-3F71-4A10-AEDA-B8980D68978F}">
      <dgm:prSet/>
      <dgm:spPr/>
      <dgm:t>
        <a:bodyPr/>
        <a:lstStyle/>
        <a:p>
          <a:endParaRPr lang="en-US"/>
        </a:p>
      </dgm:t>
    </dgm:pt>
    <dgm:pt modelId="{15A85DFC-2F9C-4D64-B340-FBBAAED5E99D}" type="sibTrans" cxnId="{F6E51E20-3F71-4A10-AEDA-B8980D68978F}">
      <dgm:prSet/>
      <dgm:spPr/>
      <dgm:t>
        <a:bodyPr/>
        <a:lstStyle/>
        <a:p>
          <a:endParaRPr lang="en-US"/>
        </a:p>
      </dgm:t>
    </dgm:pt>
    <dgm:pt modelId="{A0E4CA24-1E0B-40AC-8CD9-DB32F8503BC4}">
      <dgm:prSet/>
      <dgm:spPr/>
      <dgm:t>
        <a:bodyPr/>
        <a:lstStyle/>
        <a:p>
          <a:r>
            <a:rPr lang="en-US"/>
            <a:t>North Dakota - 20% (106 bu/acre)</a:t>
          </a:r>
        </a:p>
      </dgm:t>
    </dgm:pt>
    <dgm:pt modelId="{C13783A1-B822-4A29-B8DA-12EC57A3DB0A}" type="parTrans" cxnId="{29590196-4EE9-484C-A6BE-7973346E99B2}">
      <dgm:prSet/>
      <dgm:spPr/>
      <dgm:t>
        <a:bodyPr/>
        <a:lstStyle/>
        <a:p>
          <a:endParaRPr lang="en-US"/>
        </a:p>
      </dgm:t>
    </dgm:pt>
    <dgm:pt modelId="{9697419A-B36C-4C5D-B0F8-3462A4753F7C}" type="sibTrans" cxnId="{29590196-4EE9-484C-A6BE-7973346E99B2}">
      <dgm:prSet/>
      <dgm:spPr/>
      <dgm:t>
        <a:bodyPr/>
        <a:lstStyle/>
        <a:p>
          <a:endParaRPr lang="en-US"/>
        </a:p>
      </dgm:t>
    </dgm:pt>
    <dgm:pt modelId="{636E1105-1692-46E8-AE23-225D8F0F49BE}">
      <dgm:prSet/>
      <dgm:spPr/>
      <dgm:t>
        <a:bodyPr/>
        <a:lstStyle/>
        <a:p>
          <a:r>
            <a:rPr lang="en-US"/>
            <a:t>South Dakota – 24% (133 bu/acre)</a:t>
          </a:r>
        </a:p>
      </dgm:t>
    </dgm:pt>
    <dgm:pt modelId="{32914CFC-598B-4BD5-99A9-7432CFBD1B08}" type="parTrans" cxnId="{B6655432-C590-456D-93EA-8302DCF417FF}">
      <dgm:prSet/>
      <dgm:spPr/>
      <dgm:t>
        <a:bodyPr/>
        <a:lstStyle/>
        <a:p>
          <a:endParaRPr lang="en-US"/>
        </a:p>
      </dgm:t>
    </dgm:pt>
    <dgm:pt modelId="{F225D2CE-E441-4B2F-8829-387BC21248DA}" type="sibTrans" cxnId="{B6655432-C590-456D-93EA-8302DCF417FF}">
      <dgm:prSet/>
      <dgm:spPr/>
      <dgm:t>
        <a:bodyPr/>
        <a:lstStyle/>
        <a:p>
          <a:endParaRPr lang="en-US"/>
        </a:p>
      </dgm:t>
    </dgm:pt>
    <dgm:pt modelId="{F9E115E8-BA30-4175-8BC9-74AEDC80899A}">
      <dgm:prSet/>
      <dgm:spPr/>
      <dgm:t>
        <a:bodyPr/>
        <a:lstStyle/>
        <a:p>
          <a:r>
            <a:rPr lang="en-US"/>
            <a:t>Minnesota – 35% (166 bu/acre)</a:t>
          </a:r>
        </a:p>
      </dgm:t>
    </dgm:pt>
    <dgm:pt modelId="{2448189A-EB28-4FA4-9F31-22D79417B8F0}" type="parTrans" cxnId="{5BE45755-28A0-4ABF-A013-8AD1E96E4ACA}">
      <dgm:prSet/>
      <dgm:spPr/>
      <dgm:t>
        <a:bodyPr/>
        <a:lstStyle/>
        <a:p>
          <a:endParaRPr lang="en-US"/>
        </a:p>
      </dgm:t>
    </dgm:pt>
    <dgm:pt modelId="{B4361694-03B5-4670-B1AF-E0B0E11D12AD}" type="sibTrans" cxnId="{5BE45755-28A0-4ABF-A013-8AD1E96E4ACA}">
      <dgm:prSet/>
      <dgm:spPr/>
      <dgm:t>
        <a:bodyPr/>
        <a:lstStyle/>
        <a:p>
          <a:endParaRPr lang="en-US"/>
        </a:p>
      </dgm:t>
    </dgm:pt>
    <dgm:pt modelId="{5F8682B2-5E04-4617-BFDF-FD3F26ED0A83}">
      <dgm:prSet/>
      <dgm:spPr/>
      <dgm:t>
        <a:bodyPr/>
        <a:lstStyle/>
        <a:p>
          <a:r>
            <a:rPr lang="en-US"/>
            <a:t>Illinois – 74% (214 bu/acre)</a:t>
          </a:r>
        </a:p>
      </dgm:t>
    </dgm:pt>
    <dgm:pt modelId="{B1F602B0-F31C-4CCB-8C98-77BCE4845153}" type="parTrans" cxnId="{EE7B00DD-4694-40A6-AA02-FB614C481EE5}">
      <dgm:prSet/>
      <dgm:spPr/>
      <dgm:t>
        <a:bodyPr/>
        <a:lstStyle/>
        <a:p>
          <a:endParaRPr lang="en-US"/>
        </a:p>
      </dgm:t>
    </dgm:pt>
    <dgm:pt modelId="{60D53732-2246-4D97-9F4D-16D36DED1F3B}" type="sibTrans" cxnId="{EE7B00DD-4694-40A6-AA02-FB614C481EE5}">
      <dgm:prSet/>
      <dgm:spPr/>
      <dgm:t>
        <a:bodyPr/>
        <a:lstStyle/>
        <a:p>
          <a:endParaRPr lang="en-US"/>
        </a:p>
      </dgm:t>
    </dgm:pt>
    <dgm:pt modelId="{1065E1BB-A8CF-41B8-AB8A-D231DDB79C09}">
      <dgm:prSet/>
      <dgm:spPr/>
      <dgm:t>
        <a:bodyPr/>
        <a:lstStyle/>
        <a:p>
          <a:r>
            <a:rPr lang="en-US"/>
            <a:t>Indiana – 72% (194 bu/acre)</a:t>
          </a:r>
        </a:p>
      </dgm:t>
    </dgm:pt>
    <dgm:pt modelId="{6DA86C9A-9A2C-46E6-A0C3-37565E764E43}" type="parTrans" cxnId="{B9F44F21-C035-4481-A0CD-03BB0B97F4E1}">
      <dgm:prSet/>
      <dgm:spPr/>
      <dgm:t>
        <a:bodyPr/>
        <a:lstStyle/>
        <a:p>
          <a:endParaRPr lang="en-US"/>
        </a:p>
      </dgm:t>
    </dgm:pt>
    <dgm:pt modelId="{CEAE4F18-F939-4C0A-849B-92F076C92D07}" type="sibTrans" cxnId="{B9F44F21-C035-4481-A0CD-03BB0B97F4E1}">
      <dgm:prSet/>
      <dgm:spPr/>
      <dgm:t>
        <a:bodyPr/>
        <a:lstStyle/>
        <a:p>
          <a:endParaRPr lang="en-US"/>
        </a:p>
      </dgm:t>
    </dgm:pt>
    <dgm:pt modelId="{D5B6A8C6-618E-4DD5-BD95-28EE1706EAAE}">
      <dgm:prSet/>
      <dgm:spPr/>
      <dgm:t>
        <a:bodyPr/>
        <a:lstStyle/>
        <a:p>
          <a:r>
            <a:rPr lang="en-US"/>
            <a:t>Ohio – 81% (193 bu/acre)</a:t>
          </a:r>
        </a:p>
      </dgm:t>
    </dgm:pt>
    <dgm:pt modelId="{4C0E35D1-3E56-4588-A8CD-BC9CBA69105A}" type="parTrans" cxnId="{3205BCC7-EA82-45E8-B2D2-7B179ED80401}">
      <dgm:prSet/>
      <dgm:spPr/>
      <dgm:t>
        <a:bodyPr/>
        <a:lstStyle/>
        <a:p>
          <a:endParaRPr lang="en-US"/>
        </a:p>
      </dgm:t>
    </dgm:pt>
    <dgm:pt modelId="{FB7D4A81-CE7C-4ACC-A576-ACE3901F1477}" type="sibTrans" cxnId="{3205BCC7-EA82-45E8-B2D2-7B179ED80401}">
      <dgm:prSet/>
      <dgm:spPr/>
      <dgm:t>
        <a:bodyPr/>
        <a:lstStyle/>
        <a:p>
          <a:endParaRPr lang="en-US"/>
        </a:p>
      </dgm:t>
    </dgm:pt>
    <dgm:pt modelId="{1FB43252-2D7A-4DD9-839D-A843FB9CABE5}">
      <dgm:prSet/>
      <dgm:spPr/>
      <dgm:t>
        <a:bodyPr/>
        <a:lstStyle/>
        <a:p>
          <a:r>
            <a:rPr lang="en-US"/>
            <a:t>Tennessee – 79% (173 bu/acre)</a:t>
          </a:r>
        </a:p>
      </dgm:t>
    </dgm:pt>
    <dgm:pt modelId="{41E2824E-52FF-4647-860C-5B60F83F3A05}" type="parTrans" cxnId="{347D652C-2056-456D-BEA0-8D0A0D5A5927}">
      <dgm:prSet/>
      <dgm:spPr/>
      <dgm:t>
        <a:bodyPr/>
        <a:lstStyle/>
        <a:p>
          <a:endParaRPr lang="en-US"/>
        </a:p>
      </dgm:t>
    </dgm:pt>
    <dgm:pt modelId="{088675F2-F5D9-4E00-9160-C71924FA243C}" type="sibTrans" cxnId="{347D652C-2056-456D-BEA0-8D0A0D5A5927}">
      <dgm:prSet/>
      <dgm:spPr/>
      <dgm:t>
        <a:bodyPr/>
        <a:lstStyle/>
        <a:p>
          <a:endParaRPr lang="en-US"/>
        </a:p>
      </dgm:t>
    </dgm:pt>
    <dgm:pt modelId="{3673E908-817D-4FDE-BCBB-130483DA9ED6}" type="pres">
      <dgm:prSet presAssocID="{57DAC8B6-A976-4095-BF58-180BA60B21F6}" presName="linear" presStyleCnt="0">
        <dgm:presLayoutVars>
          <dgm:dir/>
          <dgm:animLvl val="lvl"/>
          <dgm:resizeHandles val="exact"/>
        </dgm:presLayoutVars>
      </dgm:prSet>
      <dgm:spPr/>
    </dgm:pt>
    <dgm:pt modelId="{CD275462-E505-4D71-A391-EC0030E9E3E7}" type="pres">
      <dgm:prSet presAssocID="{5CCCD905-50FB-48A5-82A8-97D9A8EC0CF5}" presName="parentLin" presStyleCnt="0"/>
      <dgm:spPr/>
    </dgm:pt>
    <dgm:pt modelId="{4D7C2835-00E0-47B3-9F6E-E3F0A983FBB1}" type="pres">
      <dgm:prSet presAssocID="{5CCCD905-50FB-48A5-82A8-97D9A8EC0CF5}" presName="parentLeftMargin" presStyleLbl="node1" presStyleIdx="0" presStyleCnt="2"/>
      <dgm:spPr/>
    </dgm:pt>
    <dgm:pt modelId="{E2E80435-6E1D-4A2D-9EF7-B6D770A1C3A8}" type="pres">
      <dgm:prSet presAssocID="{5CCCD905-50FB-48A5-82A8-97D9A8EC0CF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1A46C01-D3C3-44F6-A172-A7766B103055}" type="pres">
      <dgm:prSet presAssocID="{5CCCD905-50FB-48A5-82A8-97D9A8EC0CF5}" presName="negativeSpace" presStyleCnt="0"/>
      <dgm:spPr/>
    </dgm:pt>
    <dgm:pt modelId="{A88D2C00-BE90-4FEB-8C63-2283F05F8EAC}" type="pres">
      <dgm:prSet presAssocID="{5CCCD905-50FB-48A5-82A8-97D9A8EC0CF5}" presName="childText" presStyleLbl="conFgAcc1" presStyleIdx="0" presStyleCnt="2">
        <dgm:presLayoutVars>
          <dgm:bulletEnabled val="1"/>
        </dgm:presLayoutVars>
      </dgm:prSet>
      <dgm:spPr/>
    </dgm:pt>
    <dgm:pt modelId="{61974823-29FB-4520-AC10-50BA253A7520}" type="pres">
      <dgm:prSet presAssocID="{15A85DFC-2F9C-4D64-B340-FBBAAED5E99D}" presName="spaceBetweenRectangles" presStyleCnt="0"/>
      <dgm:spPr/>
    </dgm:pt>
    <dgm:pt modelId="{288311BA-2B20-4DBC-85E7-9761AE76AEF1}" type="pres">
      <dgm:prSet presAssocID="{1FB43252-2D7A-4DD9-839D-A843FB9CABE5}" presName="parentLin" presStyleCnt="0"/>
      <dgm:spPr/>
    </dgm:pt>
    <dgm:pt modelId="{B97CE36B-CD35-43C6-B043-313BF178118D}" type="pres">
      <dgm:prSet presAssocID="{1FB43252-2D7A-4DD9-839D-A843FB9CABE5}" presName="parentLeftMargin" presStyleLbl="node1" presStyleIdx="0" presStyleCnt="2"/>
      <dgm:spPr/>
    </dgm:pt>
    <dgm:pt modelId="{C7D018CD-B4DD-4CD8-A7BF-9136577AD48D}" type="pres">
      <dgm:prSet presAssocID="{1FB43252-2D7A-4DD9-839D-A843FB9CABE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BEF8D71-E372-4805-A755-017B87E23C1A}" type="pres">
      <dgm:prSet presAssocID="{1FB43252-2D7A-4DD9-839D-A843FB9CABE5}" presName="negativeSpace" presStyleCnt="0"/>
      <dgm:spPr/>
    </dgm:pt>
    <dgm:pt modelId="{2A308D96-3588-4638-9652-D125D1DBCF11}" type="pres">
      <dgm:prSet presAssocID="{1FB43252-2D7A-4DD9-839D-A843FB9CABE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3FC2E01-32A8-46A2-BBE3-A54684C1D254}" type="presOf" srcId="{A0E4CA24-1E0B-40AC-8CD9-DB32F8503BC4}" destId="{A88D2C00-BE90-4FEB-8C63-2283F05F8EAC}" srcOrd="0" destOrd="0" presId="urn:microsoft.com/office/officeart/2005/8/layout/list1"/>
    <dgm:cxn modelId="{967F3608-A3DD-47F7-BE1D-FFFFF53EE903}" type="presOf" srcId="{5F8682B2-5E04-4617-BFDF-FD3F26ED0A83}" destId="{A88D2C00-BE90-4FEB-8C63-2283F05F8EAC}" srcOrd="0" destOrd="3" presId="urn:microsoft.com/office/officeart/2005/8/layout/list1"/>
    <dgm:cxn modelId="{F6E51E20-3F71-4A10-AEDA-B8980D68978F}" srcId="{57DAC8B6-A976-4095-BF58-180BA60B21F6}" destId="{5CCCD905-50FB-48A5-82A8-97D9A8EC0CF5}" srcOrd="0" destOrd="0" parTransId="{5C6D6278-4FF8-4EC1-992D-6B1D289B152B}" sibTransId="{15A85DFC-2F9C-4D64-B340-FBBAAED5E99D}"/>
    <dgm:cxn modelId="{B9F44F21-C035-4481-A0CD-03BB0B97F4E1}" srcId="{5CCCD905-50FB-48A5-82A8-97D9A8EC0CF5}" destId="{1065E1BB-A8CF-41B8-AB8A-D231DDB79C09}" srcOrd="4" destOrd="0" parTransId="{6DA86C9A-9A2C-46E6-A0C3-37565E764E43}" sibTransId="{CEAE4F18-F939-4C0A-849B-92F076C92D07}"/>
    <dgm:cxn modelId="{2076E12A-5AD8-4CF9-B17D-6D96DD77D9BB}" type="presOf" srcId="{1FB43252-2D7A-4DD9-839D-A843FB9CABE5}" destId="{B97CE36B-CD35-43C6-B043-313BF178118D}" srcOrd="0" destOrd="0" presId="urn:microsoft.com/office/officeart/2005/8/layout/list1"/>
    <dgm:cxn modelId="{C945892B-DB7B-4954-9799-BFA1FD8012BB}" type="presOf" srcId="{5CCCD905-50FB-48A5-82A8-97D9A8EC0CF5}" destId="{E2E80435-6E1D-4A2D-9EF7-B6D770A1C3A8}" srcOrd="1" destOrd="0" presId="urn:microsoft.com/office/officeart/2005/8/layout/list1"/>
    <dgm:cxn modelId="{347D652C-2056-456D-BEA0-8D0A0D5A5927}" srcId="{57DAC8B6-A976-4095-BF58-180BA60B21F6}" destId="{1FB43252-2D7A-4DD9-839D-A843FB9CABE5}" srcOrd="1" destOrd="0" parTransId="{41E2824E-52FF-4647-860C-5B60F83F3A05}" sibTransId="{088675F2-F5D9-4E00-9160-C71924FA243C}"/>
    <dgm:cxn modelId="{22981531-CD6A-43F7-9586-D3E705A91355}" type="presOf" srcId="{636E1105-1692-46E8-AE23-225D8F0F49BE}" destId="{A88D2C00-BE90-4FEB-8C63-2283F05F8EAC}" srcOrd="0" destOrd="1" presId="urn:microsoft.com/office/officeart/2005/8/layout/list1"/>
    <dgm:cxn modelId="{B6655432-C590-456D-93EA-8302DCF417FF}" srcId="{5CCCD905-50FB-48A5-82A8-97D9A8EC0CF5}" destId="{636E1105-1692-46E8-AE23-225D8F0F49BE}" srcOrd="1" destOrd="0" parTransId="{32914CFC-598B-4BD5-99A9-7432CFBD1B08}" sibTransId="{F225D2CE-E441-4B2F-8829-387BC21248DA}"/>
    <dgm:cxn modelId="{2B3F2838-69D7-4C17-86DA-DC88677E1041}" type="presOf" srcId="{1065E1BB-A8CF-41B8-AB8A-D231DDB79C09}" destId="{A88D2C00-BE90-4FEB-8C63-2283F05F8EAC}" srcOrd="0" destOrd="4" presId="urn:microsoft.com/office/officeart/2005/8/layout/list1"/>
    <dgm:cxn modelId="{48194238-123B-416A-BEC6-593BF8F59CE9}" type="presOf" srcId="{1FB43252-2D7A-4DD9-839D-A843FB9CABE5}" destId="{C7D018CD-B4DD-4CD8-A7BF-9136577AD48D}" srcOrd="1" destOrd="0" presId="urn:microsoft.com/office/officeart/2005/8/layout/list1"/>
    <dgm:cxn modelId="{5983AF64-CC31-4F1D-8108-ABC04AB93B84}" type="presOf" srcId="{5CCCD905-50FB-48A5-82A8-97D9A8EC0CF5}" destId="{4D7C2835-00E0-47B3-9F6E-E3F0A983FBB1}" srcOrd="0" destOrd="0" presId="urn:microsoft.com/office/officeart/2005/8/layout/list1"/>
    <dgm:cxn modelId="{5BE45755-28A0-4ABF-A013-8AD1E96E4ACA}" srcId="{5CCCD905-50FB-48A5-82A8-97D9A8EC0CF5}" destId="{F9E115E8-BA30-4175-8BC9-74AEDC80899A}" srcOrd="2" destOrd="0" parTransId="{2448189A-EB28-4FA4-9F31-22D79417B8F0}" sibTransId="{B4361694-03B5-4670-B1AF-E0B0E11D12AD}"/>
    <dgm:cxn modelId="{29590196-4EE9-484C-A6BE-7973346E99B2}" srcId="{5CCCD905-50FB-48A5-82A8-97D9A8EC0CF5}" destId="{A0E4CA24-1E0B-40AC-8CD9-DB32F8503BC4}" srcOrd="0" destOrd="0" parTransId="{C13783A1-B822-4A29-B8DA-12EC57A3DB0A}" sibTransId="{9697419A-B36C-4C5D-B0F8-3462A4753F7C}"/>
    <dgm:cxn modelId="{B8F0359D-A81A-4F57-9106-704CFB0494F3}" type="presOf" srcId="{F9E115E8-BA30-4175-8BC9-74AEDC80899A}" destId="{A88D2C00-BE90-4FEB-8C63-2283F05F8EAC}" srcOrd="0" destOrd="2" presId="urn:microsoft.com/office/officeart/2005/8/layout/list1"/>
    <dgm:cxn modelId="{3205BCC7-EA82-45E8-B2D2-7B179ED80401}" srcId="{5CCCD905-50FB-48A5-82A8-97D9A8EC0CF5}" destId="{D5B6A8C6-618E-4DD5-BD95-28EE1706EAAE}" srcOrd="5" destOrd="0" parTransId="{4C0E35D1-3E56-4588-A8CD-BC9CBA69105A}" sibTransId="{FB7D4A81-CE7C-4ACC-A576-ACE3901F1477}"/>
    <dgm:cxn modelId="{EE7B00DD-4694-40A6-AA02-FB614C481EE5}" srcId="{5CCCD905-50FB-48A5-82A8-97D9A8EC0CF5}" destId="{5F8682B2-5E04-4617-BFDF-FD3F26ED0A83}" srcOrd="3" destOrd="0" parTransId="{B1F602B0-F31C-4CCB-8C98-77BCE4845153}" sibTransId="{60D53732-2246-4D97-9F4D-16D36DED1F3B}"/>
    <dgm:cxn modelId="{813DA7E0-695D-4DCC-905E-BD5E6F063095}" type="presOf" srcId="{57DAC8B6-A976-4095-BF58-180BA60B21F6}" destId="{3673E908-817D-4FDE-BCBB-130483DA9ED6}" srcOrd="0" destOrd="0" presId="urn:microsoft.com/office/officeart/2005/8/layout/list1"/>
    <dgm:cxn modelId="{53AE02E6-83AB-4998-B033-60121ABA4B38}" type="presOf" srcId="{D5B6A8C6-618E-4DD5-BD95-28EE1706EAAE}" destId="{A88D2C00-BE90-4FEB-8C63-2283F05F8EAC}" srcOrd="0" destOrd="5" presId="urn:microsoft.com/office/officeart/2005/8/layout/list1"/>
    <dgm:cxn modelId="{A6123C63-594B-41DB-A9AD-605A2779E216}" type="presParOf" srcId="{3673E908-817D-4FDE-BCBB-130483DA9ED6}" destId="{CD275462-E505-4D71-A391-EC0030E9E3E7}" srcOrd="0" destOrd="0" presId="urn:microsoft.com/office/officeart/2005/8/layout/list1"/>
    <dgm:cxn modelId="{C985C8D2-2838-48F5-AB5E-4DFB07A858FC}" type="presParOf" srcId="{CD275462-E505-4D71-A391-EC0030E9E3E7}" destId="{4D7C2835-00E0-47B3-9F6E-E3F0A983FBB1}" srcOrd="0" destOrd="0" presId="urn:microsoft.com/office/officeart/2005/8/layout/list1"/>
    <dgm:cxn modelId="{08B11E75-40C8-43B0-B38B-45E18C14290A}" type="presParOf" srcId="{CD275462-E505-4D71-A391-EC0030E9E3E7}" destId="{E2E80435-6E1D-4A2D-9EF7-B6D770A1C3A8}" srcOrd="1" destOrd="0" presId="urn:microsoft.com/office/officeart/2005/8/layout/list1"/>
    <dgm:cxn modelId="{17EE7619-80C1-4BB2-9161-611FA55317DB}" type="presParOf" srcId="{3673E908-817D-4FDE-BCBB-130483DA9ED6}" destId="{81A46C01-D3C3-44F6-A172-A7766B103055}" srcOrd="1" destOrd="0" presId="urn:microsoft.com/office/officeart/2005/8/layout/list1"/>
    <dgm:cxn modelId="{AA0D10FA-60CF-42B3-B136-38A6371CDF7B}" type="presParOf" srcId="{3673E908-817D-4FDE-BCBB-130483DA9ED6}" destId="{A88D2C00-BE90-4FEB-8C63-2283F05F8EAC}" srcOrd="2" destOrd="0" presId="urn:microsoft.com/office/officeart/2005/8/layout/list1"/>
    <dgm:cxn modelId="{96E288A5-6C52-4688-B97E-3C06A3BA2EF3}" type="presParOf" srcId="{3673E908-817D-4FDE-BCBB-130483DA9ED6}" destId="{61974823-29FB-4520-AC10-50BA253A7520}" srcOrd="3" destOrd="0" presId="urn:microsoft.com/office/officeart/2005/8/layout/list1"/>
    <dgm:cxn modelId="{AC532CE5-3788-4931-822B-12CFA8A973CB}" type="presParOf" srcId="{3673E908-817D-4FDE-BCBB-130483DA9ED6}" destId="{288311BA-2B20-4DBC-85E7-9761AE76AEF1}" srcOrd="4" destOrd="0" presId="urn:microsoft.com/office/officeart/2005/8/layout/list1"/>
    <dgm:cxn modelId="{CB5A2561-684A-4E38-A53F-5F4E0F8A7051}" type="presParOf" srcId="{288311BA-2B20-4DBC-85E7-9761AE76AEF1}" destId="{B97CE36B-CD35-43C6-B043-313BF178118D}" srcOrd="0" destOrd="0" presId="urn:microsoft.com/office/officeart/2005/8/layout/list1"/>
    <dgm:cxn modelId="{4F525274-620C-4649-8E62-72EF413A791D}" type="presParOf" srcId="{288311BA-2B20-4DBC-85E7-9761AE76AEF1}" destId="{C7D018CD-B4DD-4CD8-A7BF-9136577AD48D}" srcOrd="1" destOrd="0" presId="urn:microsoft.com/office/officeart/2005/8/layout/list1"/>
    <dgm:cxn modelId="{1201FA66-AAF5-4516-8C65-2B295AEA994F}" type="presParOf" srcId="{3673E908-817D-4FDE-BCBB-130483DA9ED6}" destId="{FBEF8D71-E372-4805-A755-017B87E23C1A}" srcOrd="5" destOrd="0" presId="urn:microsoft.com/office/officeart/2005/8/layout/list1"/>
    <dgm:cxn modelId="{692F98E2-2861-4863-BDEA-DE55E6BA4B7C}" type="presParOf" srcId="{3673E908-817D-4FDE-BCBB-130483DA9ED6}" destId="{2A308D96-3588-4638-9652-D125D1DBCF1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DAC8B6-A976-4095-BF58-180BA60B21F6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CCCD905-50FB-48A5-82A8-97D9A8EC0CF5}">
      <dgm:prSet/>
      <dgm:spPr/>
      <dgm:t>
        <a:bodyPr/>
        <a:lstStyle/>
        <a:p>
          <a:r>
            <a:rPr lang="en-US" dirty="0"/>
            <a:t>U.S. good-to-excellent 57% (Projected Yield: 50 </a:t>
          </a:r>
          <a:r>
            <a:rPr lang="en-US" dirty="0" err="1"/>
            <a:t>bu</a:t>
          </a:r>
          <a:r>
            <a:rPr lang="en-US" dirty="0"/>
            <a:t>/acre)</a:t>
          </a:r>
        </a:p>
      </dgm:t>
    </dgm:pt>
    <dgm:pt modelId="{5C6D6278-4FF8-4EC1-992D-6B1D289B152B}" type="parTrans" cxnId="{F6E51E20-3F71-4A10-AEDA-B8980D68978F}">
      <dgm:prSet/>
      <dgm:spPr/>
      <dgm:t>
        <a:bodyPr/>
        <a:lstStyle/>
        <a:p>
          <a:endParaRPr lang="en-US"/>
        </a:p>
      </dgm:t>
    </dgm:pt>
    <dgm:pt modelId="{15A85DFC-2F9C-4D64-B340-FBBAAED5E99D}" type="sibTrans" cxnId="{F6E51E20-3F71-4A10-AEDA-B8980D68978F}">
      <dgm:prSet/>
      <dgm:spPr/>
      <dgm:t>
        <a:bodyPr/>
        <a:lstStyle/>
        <a:p>
          <a:endParaRPr lang="en-US"/>
        </a:p>
      </dgm:t>
    </dgm:pt>
    <dgm:pt modelId="{A0E4CA24-1E0B-40AC-8CD9-DB32F8503BC4}">
      <dgm:prSet/>
      <dgm:spPr/>
      <dgm:t>
        <a:bodyPr/>
        <a:lstStyle/>
        <a:p>
          <a:r>
            <a:rPr lang="en-US" dirty="0"/>
            <a:t>North Dakota - 14% (24 </a:t>
          </a:r>
          <a:r>
            <a:rPr lang="en-US" dirty="0" err="1"/>
            <a:t>bu</a:t>
          </a:r>
          <a:r>
            <a:rPr lang="en-US" dirty="0"/>
            <a:t>/acre)</a:t>
          </a:r>
        </a:p>
      </dgm:t>
    </dgm:pt>
    <dgm:pt modelId="{C13783A1-B822-4A29-B8DA-12EC57A3DB0A}" type="parTrans" cxnId="{29590196-4EE9-484C-A6BE-7973346E99B2}">
      <dgm:prSet/>
      <dgm:spPr/>
      <dgm:t>
        <a:bodyPr/>
        <a:lstStyle/>
        <a:p>
          <a:endParaRPr lang="en-US"/>
        </a:p>
      </dgm:t>
    </dgm:pt>
    <dgm:pt modelId="{9697419A-B36C-4C5D-B0F8-3462A4753F7C}" type="sibTrans" cxnId="{29590196-4EE9-484C-A6BE-7973346E99B2}">
      <dgm:prSet/>
      <dgm:spPr/>
      <dgm:t>
        <a:bodyPr/>
        <a:lstStyle/>
        <a:p>
          <a:endParaRPr lang="en-US"/>
        </a:p>
      </dgm:t>
    </dgm:pt>
    <dgm:pt modelId="{636E1105-1692-46E8-AE23-225D8F0F49BE}">
      <dgm:prSet/>
      <dgm:spPr/>
      <dgm:t>
        <a:bodyPr/>
        <a:lstStyle/>
        <a:p>
          <a:r>
            <a:rPr lang="en-US" dirty="0"/>
            <a:t>South Dakota – 22% (39 </a:t>
          </a:r>
          <a:r>
            <a:rPr lang="en-US" dirty="0" err="1"/>
            <a:t>bu</a:t>
          </a:r>
          <a:r>
            <a:rPr lang="en-US" dirty="0"/>
            <a:t>/acre)</a:t>
          </a:r>
        </a:p>
      </dgm:t>
    </dgm:pt>
    <dgm:pt modelId="{32914CFC-598B-4BD5-99A9-7432CFBD1B08}" type="parTrans" cxnId="{B6655432-C590-456D-93EA-8302DCF417FF}">
      <dgm:prSet/>
      <dgm:spPr/>
      <dgm:t>
        <a:bodyPr/>
        <a:lstStyle/>
        <a:p>
          <a:endParaRPr lang="en-US"/>
        </a:p>
      </dgm:t>
    </dgm:pt>
    <dgm:pt modelId="{F225D2CE-E441-4B2F-8829-387BC21248DA}" type="sibTrans" cxnId="{B6655432-C590-456D-93EA-8302DCF417FF}">
      <dgm:prSet/>
      <dgm:spPr/>
      <dgm:t>
        <a:bodyPr/>
        <a:lstStyle/>
        <a:p>
          <a:endParaRPr lang="en-US"/>
        </a:p>
      </dgm:t>
    </dgm:pt>
    <dgm:pt modelId="{F9E115E8-BA30-4175-8BC9-74AEDC80899A}">
      <dgm:prSet/>
      <dgm:spPr/>
      <dgm:t>
        <a:bodyPr/>
        <a:lstStyle/>
        <a:p>
          <a:r>
            <a:rPr lang="en-US" dirty="0"/>
            <a:t>Minnesota – 29% (43 </a:t>
          </a:r>
          <a:r>
            <a:rPr lang="en-US" dirty="0" err="1"/>
            <a:t>bu</a:t>
          </a:r>
          <a:r>
            <a:rPr lang="en-US" dirty="0"/>
            <a:t>/acre)</a:t>
          </a:r>
        </a:p>
      </dgm:t>
    </dgm:pt>
    <dgm:pt modelId="{2448189A-EB28-4FA4-9F31-22D79417B8F0}" type="parTrans" cxnId="{5BE45755-28A0-4ABF-A013-8AD1E96E4ACA}">
      <dgm:prSet/>
      <dgm:spPr/>
      <dgm:t>
        <a:bodyPr/>
        <a:lstStyle/>
        <a:p>
          <a:endParaRPr lang="en-US"/>
        </a:p>
      </dgm:t>
    </dgm:pt>
    <dgm:pt modelId="{B4361694-03B5-4670-B1AF-E0B0E11D12AD}" type="sibTrans" cxnId="{5BE45755-28A0-4ABF-A013-8AD1E96E4ACA}">
      <dgm:prSet/>
      <dgm:spPr/>
      <dgm:t>
        <a:bodyPr/>
        <a:lstStyle/>
        <a:p>
          <a:endParaRPr lang="en-US"/>
        </a:p>
      </dgm:t>
    </dgm:pt>
    <dgm:pt modelId="{5F8682B2-5E04-4617-BFDF-FD3F26ED0A83}">
      <dgm:prSet/>
      <dgm:spPr/>
      <dgm:t>
        <a:bodyPr/>
        <a:lstStyle/>
        <a:p>
          <a:r>
            <a:rPr lang="en-US" dirty="0"/>
            <a:t>Illinois – 71% (64 </a:t>
          </a:r>
          <a:r>
            <a:rPr lang="en-US" dirty="0" err="1"/>
            <a:t>bu</a:t>
          </a:r>
          <a:r>
            <a:rPr lang="en-US" dirty="0"/>
            <a:t>/acre)</a:t>
          </a:r>
        </a:p>
      </dgm:t>
    </dgm:pt>
    <dgm:pt modelId="{B1F602B0-F31C-4CCB-8C98-77BCE4845153}" type="parTrans" cxnId="{EE7B00DD-4694-40A6-AA02-FB614C481EE5}">
      <dgm:prSet/>
      <dgm:spPr/>
      <dgm:t>
        <a:bodyPr/>
        <a:lstStyle/>
        <a:p>
          <a:endParaRPr lang="en-US"/>
        </a:p>
      </dgm:t>
    </dgm:pt>
    <dgm:pt modelId="{60D53732-2246-4D97-9F4D-16D36DED1F3B}" type="sibTrans" cxnId="{EE7B00DD-4694-40A6-AA02-FB614C481EE5}">
      <dgm:prSet/>
      <dgm:spPr/>
      <dgm:t>
        <a:bodyPr/>
        <a:lstStyle/>
        <a:p>
          <a:endParaRPr lang="en-US"/>
        </a:p>
      </dgm:t>
    </dgm:pt>
    <dgm:pt modelId="{1065E1BB-A8CF-41B8-AB8A-D231DDB79C09}">
      <dgm:prSet/>
      <dgm:spPr/>
      <dgm:t>
        <a:bodyPr/>
        <a:lstStyle/>
        <a:p>
          <a:r>
            <a:rPr lang="en-US" dirty="0"/>
            <a:t>Indiana – 68% (60 </a:t>
          </a:r>
          <a:r>
            <a:rPr lang="en-US" dirty="0" err="1"/>
            <a:t>bu</a:t>
          </a:r>
          <a:r>
            <a:rPr lang="en-US" dirty="0"/>
            <a:t>/acre)</a:t>
          </a:r>
        </a:p>
      </dgm:t>
    </dgm:pt>
    <dgm:pt modelId="{6DA86C9A-9A2C-46E6-A0C3-37565E764E43}" type="parTrans" cxnId="{B9F44F21-C035-4481-A0CD-03BB0B97F4E1}">
      <dgm:prSet/>
      <dgm:spPr/>
      <dgm:t>
        <a:bodyPr/>
        <a:lstStyle/>
        <a:p>
          <a:endParaRPr lang="en-US"/>
        </a:p>
      </dgm:t>
    </dgm:pt>
    <dgm:pt modelId="{CEAE4F18-F939-4C0A-849B-92F076C92D07}" type="sibTrans" cxnId="{B9F44F21-C035-4481-A0CD-03BB0B97F4E1}">
      <dgm:prSet/>
      <dgm:spPr/>
      <dgm:t>
        <a:bodyPr/>
        <a:lstStyle/>
        <a:p>
          <a:endParaRPr lang="en-US"/>
        </a:p>
      </dgm:t>
    </dgm:pt>
    <dgm:pt modelId="{D5B6A8C6-618E-4DD5-BD95-28EE1706EAAE}">
      <dgm:prSet/>
      <dgm:spPr/>
      <dgm:t>
        <a:bodyPr/>
        <a:lstStyle/>
        <a:p>
          <a:r>
            <a:rPr lang="en-US" dirty="0"/>
            <a:t>Ohio – 73% (58 </a:t>
          </a:r>
          <a:r>
            <a:rPr lang="en-US" dirty="0" err="1"/>
            <a:t>bu</a:t>
          </a:r>
          <a:r>
            <a:rPr lang="en-US" dirty="0"/>
            <a:t>/acre)</a:t>
          </a:r>
        </a:p>
      </dgm:t>
    </dgm:pt>
    <dgm:pt modelId="{4C0E35D1-3E56-4588-A8CD-BC9CBA69105A}" type="parTrans" cxnId="{3205BCC7-EA82-45E8-B2D2-7B179ED80401}">
      <dgm:prSet/>
      <dgm:spPr/>
      <dgm:t>
        <a:bodyPr/>
        <a:lstStyle/>
        <a:p>
          <a:endParaRPr lang="en-US"/>
        </a:p>
      </dgm:t>
    </dgm:pt>
    <dgm:pt modelId="{FB7D4A81-CE7C-4ACC-A576-ACE3901F1477}" type="sibTrans" cxnId="{3205BCC7-EA82-45E8-B2D2-7B179ED80401}">
      <dgm:prSet/>
      <dgm:spPr/>
      <dgm:t>
        <a:bodyPr/>
        <a:lstStyle/>
        <a:p>
          <a:endParaRPr lang="en-US"/>
        </a:p>
      </dgm:t>
    </dgm:pt>
    <dgm:pt modelId="{1FB43252-2D7A-4DD9-839D-A843FB9CABE5}">
      <dgm:prSet/>
      <dgm:spPr/>
      <dgm:t>
        <a:bodyPr/>
        <a:lstStyle/>
        <a:p>
          <a:r>
            <a:rPr lang="en-US" dirty="0"/>
            <a:t>Tennessee – 73% (49 </a:t>
          </a:r>
          <a:r>
            <a:rPr lang="en-US" dirty="0" err="1"/>
            <a:t>bu</a:t>
          </a:r>
          <a:r>
            <a:rPr lang="en-US" dirty="0"/>
            <a:t>/acre)</a:t>
          </a:r>
        </a:p>
      </dgm:t>
    </dgm:pt>
    <dgm:pt modelId="{41E2824E-52FF-4647-860C-5B60F83F3A05}" type="parTrans" cxnId="{347D652C-2056-456D-BEA0-8D0A0D5A5927}">
      <dgm:prSet/>
      <dgm:spPr/>
      <dgm:t>
        <a:bodyPr/>
        <a:lstStyle/>
        <a:p>
          <a:endParaRPr lang="en-US"/>
        </a:p>
      </dgm:t>
    </dgm:pt>
    <dgm:pt modelId="{088675F2-F5D9-4E00-9160-C71924FA243C}" type="sibTrans" cxnId="{347D652C-2056-456D-BEA0-8D0A0D5A5927}">
      <dgm:prSet/>
      <dgm:spPr/>
      <dgm:t>
        <a:bodyPr/>
        <a:lstStyle/>
        <a:p>
          <a:endParaRPr lang="en-US"/>
        </a:p>
      </dgm:t>
    </dgm:pt>
    <dgm:pt modelId="{3673E908-817D-4FDE-BCBB-130483DA9ED6}" type="pres">
      <dgm:prSet presAssocID="{57DAC8B6-A976-4095-BF58-180BA60B21F6}" presName="linear" presStyleCnt="0">
        <dgm:presLayoutVars>
          <dgm:dir/>
          <dgm:animLvl val="lvl"/>
          <dgm:resizeHandles val="exact"/>
        </dgm:presLayoutVars>
      </dgm:prSet>
      <dgm:spPr/>
    </dgm:pt>
    <dgm:pt modelId="{CD275462-E505-4D71-A391-EC0030E9E3E7}" type="pres">
      <dgm:prSet presAssocID="{5CCCD905-50FB-48A5-82A8-97D9A8EC0CF5}" presName="parentLin" presStyleCnt="0"/>
      <dgm:spPr/>
    </dgm:pt>
    <dgm:pt modelId="{4D7C2835-00E0-47B3-9F6E-E3F0A983FBB1}" type="pres">
      <dgm:prSet presAssocID="{5CCCD905-50FB-48A5-82A8-97D9A8EC0CF5}" presName="parentLeftMargin" presStyleLbl="node1" presStyleIdx="0" presStyleCnt="2"/>
      <dgm:spPr/>
    </dgm:pt>
    <dgm:pt modelId="{E2E80435-6E1D-4A2D-9EF7-B6D770A1C3A8}" type="pres">
      <dgm:prSet presAssocID="{5CCCD905-50FB-48A5-82A8-97D9A8EC0CF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1A46C01-D3C3-44F6-A172-A7766B103055}" type="pres">
      <dgm:prSet presAssocID="{5CCCD905-50FB-48A5-82A8-97D9A8EC0CF5}" presName="negativeSpace" presStyleCnt="0"/>
      <dgm:spPr/>
    </dgm:pt>
    <dgm:pt modelId="{A88D2C00-BE90-4FEB-8C63-2283F05F8EAC}" type="pres">
      <dgm:prSet presAssocID="{5CCCD905-50FB-48A5-82A8-97D9A8EC0CF5}" presName="childText" presStyleLbl="conFgAcc1" presStyleIdx="0" presStyleCnt="2">
        <dgm:presLayoutVars>
          <dgm:bulletEnabled val="1"/>
        </dgm:presLayoutVars>
      </dgm:prSet>
      <dgm:spPr/>
    </dgm:pt>
    <dgm:pt modelId="{61974823-29FB-4520-AC10-50BA253A7520}" type="pres">
      <dgm:prSet presAssocID="{15A85DFC-2F9C-4D64-B340-FBBAAED5E99D}" presName="spaceBetweenRectangles" presStyleCnt="0"/>
      <dgm:spPr/>
    </dgm:pt>
    <dgm:pt modelId="{288311BA-2B20-4DBC-85E7-9761AE76AEF1}" type="pres">
      <dgm:prSet presAssocID="{1FB43252-2D7A-4DD9-839D-A843FB9CABE5}" presName="parentLin" presStyleCnt="0"/>
      <dgm:spPr/>
    </dgm:pt>
    <dgm:pt modelId="{B97CE36B-CD35-43C6-B043-313BF178118D}" type="pres">
      <dgm:prSet presAssocID="{1FB43252-2D7A-4DD9-839D-A843FB9CABE5}" presName="parentLeftMargin" presStyleLbl="node1" presStyleIdx="0" presStyleCnt="2"/>
      <dgm:spPr/>
    </dgm:pt>
    <dgm:pt modelId="{C7D018CD-B4DD-4CD8-A7BF-9136577AD48D}" type="pres">
      <dgm:prSet presAssocID="{1FB43252-2D7A-4DD9-839D-A843FB9CABE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BEF8D71-E372-4805-A755-017B87E23C1A}" type="pres">
      <dgm:prSet presAssocID="{1FB43252-2D7A-4DD9-839D-A843FB9CABE5}" presName="negativeSpace" presStyleCnt="0"/>
      <dgm:spPr/>
    </dgm:pt>
    <dgm:pt modelId="{2A308D96-3588-4638-9652-D125D1DBCF11}" type="pres">
      <dgm:prSet presAssocID="{1FB43252-2D7A-4DD9-839D-A843FB9CABE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3FC2E01-32A8-46A2-BBE3-A54684C1D254}" type="presOf" srcId="{A0E4CA24-1E0B-40AC-8CD9-DB32F8503BC4}" destId="{A88D2C00-BE90-4FEB-8C63-2283F05F8EAC}" srcOrd="0" destOrd="0" presId="urn:microsoft.com/office/officeart/2005/8/layout/list1"/>
    <dgm:cxn modelId="{967F3608-A3DD-47F7-BE1D-FFFFF53EE903}" type="presOf" srcId="{5F8682B2-5E04-4617-BFDF-FD3F26ED0A83}" destId="{A88D2C00-BE90-4FEB-8C63-2283F05F8EAC}" srcOrd="0" destOrd="3" presId="urn:microsoft.com/office/officeart/2005/8/layout/list1"/>
    <dgm:cxn modelId="{F6E51E20-3F71-4A10-AEDA-B8980D68978F}" srcId="{57DAC8B6-A976-4095-BF58-180BA60B21F6}" destId="{5CCCD905-50FB-48A5-82A8-97D9A8EC0CF5}" srcOrd="0" destOrd="0" parTransId="{5C6D6278-4FF8-4EC1-992D-6B1D289B152B}" sibTransId="{15A85DFC-2F9C-4D64-B340-FBBAAED5E99D}"/>
    <dgm:cxn modelId="{B9F44F21-C035-4481-A0CD-03BB0B97F4E1}" srcId="{5CCCD905-50FB-48A5-82A8-97D9A8EC0CF5}" destId="{1065E1BB-A8CF-41B8-AB8A-D231DDB79C09}" srcOrd="4" destOrd="0" parTransId="{6DA86C9A-9A2C-46E6-A0C3-37565E764E43}" sibTransId="{CEAE4F18-F939-4C0A-849B-92F076C92D07}"/>
    <dgm:cxn modelId="{2076E12A-5AD8-4CF9-B17D-6D96DD77D9BB}" type="presOf" srcId="{1FB43252-2D7A-4DD9-839D-A843FB9CABE5}" destId="{B97CE36B-CD35-43C6-B043-313BF178118D}" srcOrd="0" destOrd="0" presId="urn:microsoft.com/office/officeart/2005/8/layout/list1"/>
    <dgm:cxn modelId="{C945892B-DB7B-4954-9799-BFA1FD8012BB}" type="presOf" srcId="{5CCCD905-50FB-48A5-82A8-97D9A8EC0CF5}" destId="{E2E80435-6E1D-4A2D-9EF7-B6D770A1C3A8}" srcOrd="1" destOrd="0" presId="urn:microsoft.com/office/officeart/2005/8/layout/list1"/>
    <dgm:cxn modelId="{347D652C-2056-456D-BEA0-8D0A0D5A5927}" srcId="{57DAC8B6-A976-4095-BF58-180BA60B21F6}" destId="{1FB43252-2D7A-4DD9-839D-A843FB9CABE5}" srcOrd="1" destOrd="0" parTransId="{41E2824E-52FF-4647-860C-5B60F83F3A05}" sibTransId="{088675F2-F5D9-4E00-9160-C71924FA243C}"/>
    <dgm:cxn modelId="{22981531-CD6A-43F7-9586-D3E705A91355}" type="presOf" srcId="{636E1105-1692-46E8-AE23-225D8F0F49BE}" destId="{A88D2C00-BE90-4FEB-8C63-2283F05F8EAC}" srcOrd="0" destOrd="1" presId="urn:microsoft.com/office/officeart/2005/8/layout/list1"/>
    <dgm:cxn modelId="{B6655432-C590-456D-93EA-8302DCF417FF}" srcId="{5CCCD905-50FB-48A5-82A8-97D9A8EC0CF5}" destId="{636E1105-1692-46E8-AE23-225D8F0F49BE}" srcOrd="1" destOrd="0" parTransId="{32914CFC-598B-4BD5-99A9-7432CFBD1B08}" sibTransId="{F225D2CE-E441-4B2F-8829-387BC21248DA}"/>
    <dgm:cxn modelId="{2B3F2838-69D7-4C17-86DA-DC88677E1041}" type="presOf" srcId="{1065E1BB-A8CF-41B8-AB8A-D231DDB79C09}" destId="{A88D2C00-BE90-4FEB-8C63-2283F05F8EAC}" srcOrd="0" destOrd="4" presId="urn:microsoft.com/office/officeart/2005/8/layout/list1"/>
    <dgm:cxn modelId="{48194238-123B-416A-BEC6-593BF8F59CE9}" type="presOf" srcId="{1FB43252-2D7A-4DD9-839D-A843FB9CABE5}" destId="{C7D018CD-B4DD-4CD8-A7BF-9136577AD48D}" srcOrd="1" destOrd="0" presId="urn:microsoft.com/office/officeart/2005/8/layout/list1"/>
    <dgm:cxn modelId="{5983AF64-CC31-4F1D-8108-ABC04AB93B84}" type="presOf" srcId="{5CCCD905-50FB-48A5-82A8-97D9A8EC0CF5}" destId="{4D7C2835-00E0-47B3-9F6E-E3F0A983FBB1}" srcOrd="0" destOrd="0" presId="urn:microsoft.com/office/officeart/2005/8/layout/list1"/>
    <dgm:cxn modelId="{5BE45755-28A0-4ABF-A013-8AD1E96E4ACA}" srcId="{5CCCD905-50FB-48A5-82A8-97D9A8EC0CF5}" destId="{F9E115E8-BA30-4175-8BC9-74AEDC80899A}" srcOrd="2" destOrd="0" parTransId="{2448189A-EB28-4FA4-9F31-22D79417B8F0}" sibTransId="{B4361694-03B5-4670-B1AF-E0B0E11D12AD}"/>
    <dgm:cxn modelId="{29590196-4EE9-484C-A6BE-7973346E99B2}" srcId="{5CCCD905-50FB-48A5-82A8-97D9A8EC0CF5}" destId="{A0E4CA24-1E0B-40AC-8CD9-DB32F8503BC4}" srcOrd="0" destOrd="0" parTransId="{C13783A1-B822-4A29-B8DA-12EC57A3DB0A}" sibTransId="{9697419A-B36C-4C5D-B0F8-3462A4753F7C}"/>
    <dgm:cxn modelId="{B8F0359D-A81A-4F57-9106-704CFB0494F3}" type="presOf" srcId="{F9E115E8-BA30-4175-8BC9-74AEDC80899A}" destId="{A88D2C00-BE90-4FEB-8C63-2283F05F8EAC}" srcOrd="0" destOrd="2" presId="urn:microsoft.com/office/officeart/2005/8/layout/list1"/>
    <dgm:cxn modelId="{3205BCC7-EA82-45E8-B2D2-7B179ED80401}" srcId="{5CCCD905-50FB-48A5-82A8-97D9A8EC0CF5}" destId="{D5B6A8C6-618E-4DD5-BD95-28EE1706EAAE}" srcOrd="5" destOrd="0" parTransId="{4C0E35D1-3E56-4588-A8CD-BC9CBA69105A}" sibTransId="{FB7D4A81-CE7C-4ACC-A576-ACE3901F1477}"/>
    <dgm:cxn modelId="{EE7B00DD-4694-40A6-AA02-FB614C481EE5}" srcId="{5CCCD905-50FB-48A5-82A8-97D9A8EC0CF5}" destId="{5F8682B2-5E04-4617-BFDF-FD3F26ED0A83}" srcOrd="3" destOrd="0" parTransId="{B1F602B0-F31C-4CCB-8C98-77BCE4845153}" sibTransId="{60D53732-2246-4D97-9F4D-16D36DED1F3B}"/>
    <dgm:cxn modelId="{813DA7E0-695D-4DCC-905E-BD5E6F063095}" type="presOf" srcId="{57DAC8B6-A976-4095-BF58-180BA60B21F6}" destId="{3673E908-817D-4FDE-BCBB-130483DA9ED6}" srcOrd="0" destOrd="0" presId="urn:microsoft.com/office/officeart/2005/8/layout/list1"/>
    <dgm:cxn modelId="{53AE02E6-83AB-4998-B033-60121ABA4B38}" type="presOf" srcId="{D5B6A8C6-618E-4DD5-BD95-28EE1706EAAE}" destId="{A88D2C00-BE90-4FEB-8C63-2283F05F8EAC}" srcOrd="0" destOrd="5" presId="urn:microsoft.com/office/officeart/2005/8/layout/list1"/>
    <dgm:cxn modelId="{A6123C63-594B-41DB-A9AD-605A2779E216}" type="presParOf" srcId="{3673E908-817D-4FDE-BCBB-130483DA9ED6}" destId="{CD275462-E505-4D71-A391-EC0030E9E3E7}" srcOrd="0" destOrd="0" presId="urn:microsoft.com/office/officeart/2005/8/layout/list1"/>
    <dgm:cxn modelId="{C985C8D2-2838-48F5-AB5E-4DFB07A858FC}" type="presParOf" srcId="{CD275462-E505-4D71-A391-EC0030E9E3E7}" destId="{4D7C2835-00E0-47B3-9F6E-E3F0A983FBB1}" srcOrd="0" destOrd="0" presId="urn:microsoft.com/office/officeart/2005/8/layout/list1"/>
    <dgm:cxn modelId="{08B11E75-40C8-43B0-B38B-45E18C14290A}" type="presParOf" srcId="{CD275462-E505-4D71-A391-EC0030E9E3E7}" destId="{E2E80435-6E1D-4A2D-9EF7-B6D770A1C3A8}" srcOrd="1" destOrd="0" presId="urn:microsoft.com/office/officeart/2005/8/layout/list1"/>
    <dgm:cxn modelId="{17EE7619-80C1-4BB2-9161-611FA55317DB}" type="presParOf" srcId="{3673E908-817D-4FDE-BCBB-130483DA9ED6}" destId="{81A46C01-D3C3-44F6-A172-A7766B103055}" srcOrd="1" destOrd="0" presId="urn:microsoft.com/office/officeart/2005/8/layout/list1"/>
    <dgm:cxn modelId="{AA0D10FA-60CF-42B3-B136-38A6371CDF7B}" type="presParOf" srcId="{3673E908-817D-4FDE-BCBB-130483DA9ED6}" destId="{A88D2C00-BE90-4FEB-8C63-2283F05F8EAC}" srcOrd="2" destOrd="0" presId="urn:microsoft.com/office/officeart/2005/8/layout/list1"/>
    <dgm:cxn modelId="{96E288A5-6C52-4688-B97E-3C06A3BA2EF3}" type="presParOf" srcId="{3673E908-817D-4FDE-BCBB-130483DA9ED6}" destId="{61974823-29FB-4520-AC10-50BA253A7520}" srcOrd="3" destOrd="0" presId="urn:microsoft.com/office/officeart/2005/8/layout/list1"/>
    <dgm:cxn modelId="{AC532CE5-3788-4931-822B-12CFA8A973CB}" type="presParOf" srcId="{3673E908-817D-4FDE-BCBB-130483DA9ED6}" destId="{288311BA-2B20-4DBC-85E7-9761AE76AEF1}" srcOrd="4" destOrd="0" presId="urn:microsoft.com/office/officeart/2005/8/layout/list1"/>
    <dgm:cxn modelId="{CB5A2561-684A-4E38-A53F-5F4E0F8A7051}" type="presParOf" srcId="{288311BA-2B20-4DBC-85E7-9761AE76AEF1}" destId="{B97CE36B-CD35-43C6-B043-313BF178118D}" srcOrd="0" destOrd="0" presId="urn:microsoft.com/office/officeart/2005/8/layout/list1"/>
    <dgm:cxn modelId="{4F525274-620C-4649-8E62-72EF413A791D}" type="presParOf" srcId="{288311BA-2B20-4DBC-85E7-9761AE76AEF1}" destId="{C7D018CD-B4DD-4CD8-A7BF-9136577AD48D}" srcOrd="1" destOrd="0" presId="urn:microsoft.com/office/officeart/2005/8/layout/list1"/>
    <dgm:cxn modelId="{1201FA66-AAF5-4516-8C65-2B295AEA994F}" type="presParOf" srcId="{3673E908-817D-4FDE-BCBB-130483DA9ED6}" destId="{FBEF8D71-E372-4805-A755-017B87E23C1A}" srcOrd="5" destOrd="0" presId="urn:microsoft.com/office/officeart/2005/8/layout/list1"/>
    <dgm:cxn modelId="{692F98E2-2861-4863-BDEA-DE55E6BA4B7C}" type="presParOf" srcId="{3673E908-817D-4FDE-BCBB-130483DA9ED6}" destId="{2A308D96-3588-4638-9652-D125D1DBCF1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8D2C00-BE90-4FEB-8C63-2283F05F8EAC}">
      <dsp:nvSpPr>
        <dsp:cNvPr id="0" name=""/>
        <dsp:cNvSpPr/>
      </dsp:nvSpPr>
      <dsp:spPr>
        <a:xfrm>
          <a:off x="0" y="415222"/>
          <a:ext cx="10972800" cy="31468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562356" rIns="851611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North Dakota - 20% (106 bu/acre)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South Dakota – 24% (133 bu/acre)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Minnesota – 35% (166 bu/acre)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Illinois – 74% (214 bu/acre)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Indiana – 72% (194 bu/acre)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Ohio – 81% (193 bu/acre)</a:t>
          </a:r>
        </a:p>
      </dsp:txBody>
      <dsp:txXfrm>
        <a:off x="0" y="415222"/>
        <a:ext cx="10972800" cy="3146849"/>
      </dsp:txXfrm>
    </dsp:sp>
    <dsp:sp modelId="{E2E80435-6E1D-4A2D-9EF7-B6D770A1C3A8}">
      <dsp:nvSpPr>
        <dsp:cNvPr id="0" name=""/>
        <dsp:cNvSpPr/>
      </dsp:nvSpPr>
      <dsp:spPr>
        <a:xfrm>
          <a:off x="548640" y="16702"/>
          <a:ext cx="7680960" cy="797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U.S. good-to-excellent 62% (Projected Yield: 174.6 bu/acre)</a:t>
          </a:r>
        </a:p>
      </dsp:txBody>
      <dsp:txXfrm>
        <a:off x="587548" y="55610"/>
        <a:ext cx="7603144" cy="719224"/>
      </dsp:txXfrm>
    </dsp:sp>
    <dsp:sp modelId="{2A308D96-3588-4638-9652-D125D1DBCF11}">
      <dsp:nvSpPr>
        <dsp:cNvPr id="0" name=""/>
        <dsp:cNvSpPr/>
      </dsp:nvSpPr>
      <dsp:spPr>
        <a:xfrm>
          <a:off x="0" y="4106392"/>
          <a:ext cx="109728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018CD-B4DD-4CD8-A7BF-9136577AD48D}">
      <dsp:nvSpPr>
        <dsp:cNvPr id="0" name=""/>
        <dsp:cNvSpPr/>
      </dsp:nvSpPr>
      <dsp:spPr>
        <a:xfrm>
          <a:off x="548640" y="3707872"/>
          <a:ext cx="7680960" cy="797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Tennessee – 79% (173 bu/acre)</a:t>
          </a:r>
        </a:p>
      </dsp:txBody>
      <dsp:txXfrm>
        <a:off x="587548" y="3746780"/>
        <a:ext cx="7603144" cy="719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8D2C00-BE90-4FEB-8C63-2283F05F8EAC}">
      <dsp:nvSpPr>
        <dsp:cNvPr id="0" name=""/>
        <dsp:cNvSpPr/>
      </dsp:nvSpPr>
      <dsp:spPr>
        <a:xfrm>
          <a:off x="0" y="415222"/>
          <a:ext cx="10972800" cy="31468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562356" rIns="851611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North Dakota - 14% (24 </a:t>
          </a:r>
          <a:r>
            <a:rPr lang="en-US" sz="2700" kern="1200" dirty="0" err="1"/>
            <a:t>bu</a:t>
          </a:r>
          <a:r>
            <a:rPr lang="en-US" sz="2700" kern="1200" dirty="0"/>
            <a:t>/acre)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South Dakota – 22% (39 </a:t>
          </a:r>
          <a:r>
            <a:rPr lang="en-US" sz="2700" kern="1200" dirty="0" err="1"/>
            <a:t>bu</a:t>
          </a:r>
          <a:r>
            <a:rPr lang="en-US" sz="2700" kern="1200" dirty="0"/>
            <a:t>/acre)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Minnesota – 29% (43 </a:t>
          </a:r>
          <a:r>
            <a:rPr lang="en-US" sz="2700" kern="1200" dirty="0" err="1"/>
            <a:t>bu</a:t>
          </a:r>
          <a:r>
            <a:rPr lang="en-US" sz="2700" kern="1200" dirty="0"/>
            <a:t>/acre)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Illinois – 71% (64 </a:t>
          </a:r>
          <a:r>
            <a:rPr lang="en-US" sz="2700" kern="1200" dirty="0" err="1"/>
            <a:t>bu</a:t>
          </a:r>
          <a:r>
            <a:rPr lang="en-US" sz="2700" kern="1200" dirty="0"/>
            <a:t>/acre)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Indiana – 68% (60 </a:t>
          </a:r>
          <a:r>
            <a:rPr lang="en-US" sz="2700" kern="1200" dirty="0" err="1"/>
            <a:t>bu</a:t>
          </a:r>
          <a:r>
            <a:rPr lang="en-US" sz="2700" kern="1200" dirty="0"/>
            <a:t>/acre)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Ohio – 73% (58 </a:t>
          </a:r>
          <a:r>
            <a:rPr lang="en-US" sz="2700" kern="1200" dirty="0" err="1"/>
            <a:t>bu</a:t>
          </a:r>
          <a:r>
            <a:rPr lang="en-US" sz="2700" kern="1200" dirty="0"/>
            <a:t>/acre)</a:t>
          </a:r>
        </a:p>
      </dsp:txBody>
      <dsp:txXfrm>
        <a:off x="0" y="415222"/>
        <a:ext cx="10972800" cy="3146849"/>
      </dsp:txXfrm>
    </dsp:sp>
    <dsp:sp modelId="{E2E80435-6E1D-4A2D-9EF7-B6D770A1C3A8}">
      <dsp:nvSpPr>
        <dsp:cNvPr id="0" name=""/>
        <dsp:cNvSpPr/>
      </dsp:nvSpPr>
      <dsp:spPr>
        <a:xfrm>
          <a:off x="548640" y="16702"/>
          <a:ext cx="7680960" cy="797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U.S. good-to-excellent 57% (Projected Yield: 50 </a:t>
          </a:r>
          <a:r>
            <a:rPr lang="en-US" sz="2700" kern="1200" dirty="0" err="1"/>
            <a:t>bu</a:t>
          </a:r>
          <a:r>
            <a:rPr lang="en-US" sz="2700" kern="1200" dirty="0"/>
            <a:t>/acre)</a:t>
          </a:r>
        </a:p>
      </dsp:txBody>
      <dsp:txXfrm>
        <a:off x="587548" y="55610"/>
        <a:ext cx="7603144" cy="719224"/>
      </dsp:txXfrm>
    </dsp:sp>
    <dsp:sp modelId="{2A308D96-3588-4638-9652-D125D1DBCF11}">
      <dsp:nvSpPr>
        <dsp:cNvPr id="0" name=""/>
        <dsp:cNvSpPr/>
      </dsp:nvSpPr>
      <dsp:spPr>
        <a:xfrm>
          <a:off x="0" y="4106392"/>
          <a:ext cx="109728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018CD-B4DD-4CD8-A7BF-9136577AD48D}">
      <dsp:nvSpPr>
        <dsp:cNvPr id="0" name=""/>
        <dsp:cNvSpPr/>
      </dsp:nvSpPr>
      <dsp:spPr>
        <a:xfrm>
          <a:off x="548640" y="3707872"/>
          <a:ext cx="7680960" cy="797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Tennessee – 73% (49 </a:t>
          </a:r>
          <a:r>
            <a:rPr lang="en-US" sz="2700" kern="1200" dirty="0" err="1"/>
            <a:t>bu</a:t>
          </a:r>
          <a:r>
            <a:rPr lang="en-US" sz="2700" kern="1200" dirty="0"/>
            <a:t>/acre)</a:t>
          </a:r>
        </a:p>
      </dsp:txBody>
      <dsp:txXfrm>
        <a:off x="587548" y="3746780"/>
        <a:ext cx="7603144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0.31529</cdr:x>
      <cdr:y>0.09513</cdr:y>
    </cdr:from>
    <cdr:to>
      <cdr:x>0.72813</cdr:x>
      <cdr:y>0.15487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0CD34EA-D947-46ED-8B22-85E4E45CF7B8}"/>
            </a:ext>
          </a:extLst>
        </cdr:cNvPr>
        <cdr:cNvSpPr txBox="1"/>
      </cdr:nvSpPr>
      <cdr:spPr>
        <a:xfrm xmlns:a="http://schemas.openxmlformats.org/drawingml/2006/main">
          <a:off x="3747909" y="560950"/>
          <a:ext cx="4907560" cy="35233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/>
            <a:t>Global exports up; US Share down. Why?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61386"/>
            <a:ext cx="10363200" cy="1260954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485666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0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4063"/>
            <a:ext cx="10972800" cy="63976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16749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56511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316749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956511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75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574235"/>
            <a:ext cx="10972800" cy="8273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458410"/>
            <a:ext cx="10972800" cy="4803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554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574235"/>
            <a:ext cx="10972800" cy="82737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458410"/>
            <a:ext cx="10972800" cy="4803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702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1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071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626106"/>
            <a:ext cx="4011084" cy="1085275"/>
          </a:xfr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26104"/>
            <a:ext cx="6815667" cy="52833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1846020"/>
            <a:ext cx="4011084" cy="4063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4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69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37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71137"/>
            <a:ext cx="2743200" cy="56550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71137"/>
            <a:ext cx="8026400" cy="56550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45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49811"/>
            <a:ext cx="10363200" cy="1156782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>
              <a:defRPr sz="4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416217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436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67160"/>
            <a:ext cx="10972800" cy="7986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58410"/>
            <a:ext cx="10972800" cy="4409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67160"/>
            <a:ext cx="10972800" cy="798654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58410"/>
            <a:ext cx="10972800" cy="4409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8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99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solidFill>
            <a:schemeClr val="accent1">
              <a:lumMod val="75000"/>
            </a:schemeClr>
          </a:solidFill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4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4483"/>
            <a:ext cx="10972800" cy="9375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3365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3365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6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67159"/>
            <a:ext cx="10972800" cy="694483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57666"/>
            <a:ext cx="5384800" cy="4524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7666"/>
            <a:ext cx="5384800" cy="4524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3D9-3101-BB4B-A335-F9154987A23D}" type="datetimeFigureOut">
              <a:rPr lang="en-US" smtClean="0"/>
              <a:t>8/18/2021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36EDF-216B-8A4B-B224-7679C62C7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7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74235"/>
            <a:ext cx="10972800" cy="827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060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393D9-3101-BB4B-A335-F9154987A23D}" type="datetimeFigureOut">
              <a:rPr lang="en-US" smtClean="0"/>
              <a:pPr/>
              <a:t>8/18/2021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10601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1060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36EDF-216B-8A4B-B224-7679C62C7F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04702"/>
            <a:ext cx="10972800" cy="427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B7FCFC-82C4-4D42-B46B-142BD025EB8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459" y="6154615"/>
            <a:ext cx="2575280" cy="548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8C7255-41BC-41E2-AFE8-170BBC902E4C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" y="6042901"/>
            <a:ext cx="2450504" cy="686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CD072-43A5-4A2B-93C1-B3C16719615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703" y="6330691"/>
            <a:ext cx="1926594" cy="3702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AEFF1E-A76E-4B36-8D79-0AC467908BE9}"/>
              </a:ext>
            </a:extLst>
          </p:cNvPr>
          <p:cNvSpPr/>
          <p:nvPr userDrawn="1"/>
        </p:nvSpPr>
        <p:spPr>
          <a:xfrm>
            <a:off x="0" y="6738251"/>
            <a:ext cx="12192000" cy="11654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2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0" r:id="rId2"/>
    <p:sldLayoutId id="2147483686" r:id="rId3"/>
    <p:sldLayoutId id="2147483697" r:id="rId4"/>
    <p:sldLayoutId id="2147483687" r:id="rId5"/>
    <p:sldLayoutId id="2147483701" r:id="rId6"/>
    <p:sldLayoutId id="2147483688" r:id="rId7"/>
    <p:sldLayoutId id="2147483698" r:id="rId8"/>
    <p:sldLayoutId id="2147483689" r:id="rId9"/>
    <p:sldLayoutId id="2147483703" r:id="rId10"/>
    <p:sldLayoutId id="2147483691" r:id="rId11"/>
    <p:sldLayoutId id="2147483699" r:id="rId12"/>
    <p:sldLayoutId id="2147483696" r:id="rId13"/>
    <p:sldLayoutId id="2147483702" r:id="rId14"/>
    <p:sldLayoutId id="2147483692" r:id="rId15"/>
    <p:sldLayoutId id="2147483693" r:id="rId16"/>
    <p:sldLayoutId id="2147483694" r:id="rId17"/>
    <p:sldLayoutId id="2147483695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baseline="0">
          <a:solidFill>
            <a:schemeClr val="accent1">
              <a:lumMod val="75000"/>
            </a:schemeClr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chemeClr val="tx1">
              <a:lumMod val="65000"/>
              <a:lumOff val="35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baseline="0">
          <a:solidFill>
            <a:schemeClr val="tx1">
              <a:lumMod val="65000"/>
              <a:lumOff val="35000"/>
            </a:schemeClr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tx1">
              <a:lumMod val="65000"/>
              <a:lumOff val="35000"/>
            </a:schemeClr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baseline="0">
          <a:solidFill>
            <a:schemeClr val="tx1">
              <a:lumMod val="65000"/>
              <a:lumOff val="35000"/>
            </a:schemeClr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baseline="0">
          <a:solidFill>
            <a:schemeClr val="tx1">
              <a:lumMod val="65000"/>
              <a:lumOff val="35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opeconomics.tennessee.edu/" TargetMode="External"/><Relationship Id="rId2" Type="http://schemas.openxmlformats.org/officeDocument/2006/relationships/hyperlink" Target="mailto:aaron.smith@utk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aaron.smith@utk.edu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opeconomics.tennessee.ed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12C4F-1F4A-409D-B031-8DA9031CE7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August Crop Outlook for Corn, Soybeans, Cotton, and Wheat in Tennessee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6AD062-6A58-4326-9DF8-478874584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2460466"/>
            <a:ext cx="8534400" cy="2282984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August 18, 2021</a:t>
            </a:r>
          </a:p>
          <a:p>
            <a:r>
              <a:rPr lang="en-US" dirty="0">
                <a:solidFill>
                  <a:schemeClr val="tx1"/>
                </a:solidFill>
              </a:rPr>
              <a:t>S. Aaron Smith</a:t>
            </a:r>
          </a:p>
          <a:p>
            <a:r>
              <a:rPr lang="en-US" dirty="0">
                <a:solidFill>
                  <a:schemeClr val="tx1"/>
                </a:solidFill>
              </a:rPr>
              <a:t>Associate Professor and Extension Economist </a:t>
            </a:r>
          </a:p>
          <a:p>
            <a:r>
              <a:rPr lang="en-US" dirty="0">
                <a:solidFill>
                  <a:schemeClr val="tx1"/>
                </a:solidFill>
              </a:rPr>
              <a:t>Department of Agricultural and Resource Economics </a:t>
            </a:r>
          </a:p>
          <a:p>
            <a:r>
              <a:rPr lang="en-US" dirty="0">
                <a:solidFill>
                  <a:schemeClr val="tx1"/>
                </a:solidFill>
              </a:rPr>
              <a:t>University of Tennessee Institute of Agriculture </a:t>
            </a:r>
          </a:p>
          <a:p>
            <a:r>
              <a:rPr lang="en-US" dirty="0">
                <a:solidFill>
                  <a:schemeClr val="tx1"/>
                </a:solidFill>
              </a:rPr>
              <a:t>Ph: 865-210-2024</a:t>
            </a:r>
          </a:p>
          <a:p>
            <a:r>
              <a:rPr lang="en-US" dirty="0">
                <a:solidFill>
                  <a:schemeClr val="tx1"/>
                </a:solidFill>
              </a:rPr>
              <a:t>Email: </a:t>
            </a:r>
            <a:r>
              <a:rPr lang="en-US" dirty="0">
                <a:solidFill>
                  <a:schemeClr val="tx1"/>
                </a:solidFill>
                <a:hlinkClick r:id="rId2"/>
              </a:rPr>
              <a:t>aaron.smith@utk.edu</a:t>
            </a:r>
            <a:r>
              <a:rPr lang="en-US" dirty="0">
                <a:solidFill>
                  <a:schemeClr val="tx1"/>
                </a:solidFill>
              </a:rPr>
              <a:t>    </a:t>
            </a:r>
          </a:p>
          <a:p>
            <a:r>
              <a:rPr lang="en-US" dirty="0">
                <a:solidFill>
                  <a:schemeClr val="tx1"/>
                </a:solidFill>
              </a:rPr>
              <a:t>Website: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https://cropeconomics.tennessee.edu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00817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1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5142384"/>
              </p:ext>
            </p:extLst>
          </p:nvPr>
        </p:nvGraphicFramePr>
        <p:xfrm>
          <a:off x="356562" y="459822"/>
          <a:ext cx="5486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1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9606313"/>
              </p:ext>
            </p:extLst>
          </p:nvPr>
        </p:nvGraphicFramePr>
        <p:xfrm>
          <a:off x="6096000" y="459822"/>
          <a:ext cx="5486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B58EAF5-C968-4971-93DB-787C30DDB933}"/>
              </a:ext>
            </a:extLst>
          </p:cNvPr>
          <p:cNvSpPr txBox="1"/>
          <p:nvPr/>
        </p:nvSpPr>
        <p:spPr>
          <a:xfrm>
            <a:off x="523875" y="5198028"/>
            <a:ext cx="1137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Producer terminal markets (poultry, feed mills, </a:t>
            </a:r>
            <a:r>
              <a:rPr lang="en-US" dirty="0" err="1"/>
              <a:t>etc</a:t>
            </a:r>
            <a:r>
              <a:rPr lang="en-US" dirty="0"/>
              <a:t>) may have higher basis offerings than reported by elevators and barge points. </a:t>
            </a:r>
          </a:p>
        </p:txBody>
      </p:sp>
    </p:spTree>
    <p:extLst>
      <p:ext uri="{BB962C8B-B14F-4D97-AF65-F5344CB8AC3E}">
        <p14:creationId xmlns:p14="http://schemas.microsoft.com/office/powerpoint/2010/main" val="1633621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6DEF9D9-EDBF-4BE9-850F-3D7947FB29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7487934"/>
              </p:ext>
            </p:extLst>
          </p:nvPr>
        </p:nvGraphicFramePr>
        <p:xfrm>
          <a:off x="93306" y="88309"/>
          <a:ext cx="11887200" cy="601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51308E8-7E57-496F-8B5D-3A887EC66253}"/>
              </a:ext>
            </a:extLst>
          </p:cNvPr>
          <p:cNvSpPr/>
          <p:nvPr/>
        </p:nvSpPr>
        <p:spPr>
          <a:xfrm>
            <a:off x="2681949" y="1896058"/>
            <a:ext cx="914400" cy="91440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E9C8ED2F-C1F1-450D-B54D-F9BA48F10764}"/>
              </a:ext>
            </a:extLst>
          </p:cNvPr>
          <p:cNvSpPr txBox="1"/>
          <p:nvPr/>
        </p:nvSpPr>
        <p:spPr>
          <a:xfrm>
            <a:off x="2764781" y="4618207"/>
            <a:ext cx="1663137" cy="4248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B050"/>
                </a:solidFill>
              </a:rPr>
              <a:t>2021: 8.48%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6DD41-CAC6-42F3-B1F1-A9B9381FAB0D}"/>
              </a:ext>
            </a:extLst>
          </p:cNvPr>
          <p:cNvSpPr txBox="1"/>
          <p:nvPr/>
        </p:nvSpPr>
        <p:spPr>
          <a:xfrm>
            <a:off x="4643299" y="982482"/>
            <a:ext cx="263380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2021/22: 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National MYA Price Range $4.25-$6.00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75FC1B3A-FDC1-4C1D-88C8-FCA9CBEABDB2}"/>
              </a:ext>
            </a:extLst>
          </p:cNvPr>
          <p:cNvSpPr/>
          <p:nvPr/>
        </p:nvSpPr>
        <p:spPr>
          <a:xfrm>
            <a:off x="3005222" y="2189606"/>
            <a:ext cx="267854" cy="277091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03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9AAB425-ED76-4379-BAFA-053FE69DD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312756"/>
              </p:ext>
            </p:extLst>
          </p:nvPr>
        </p:nvGraphicFramePr>
        <p:xfrm>
          <a:off x="132080" y="91440"/>
          <a:ext cx="11836396" cy="5687481"/>
        </p:xfrm>
        <a:graphic>
          <a:graphicData uri="http://schemas.openxmlformats.org/drawingml/2006/table">
            <a:tbl>
              <a:tblPr/>
              <a:tblGrid>
                <a:gridCol w="910492">
                  <a:extLst>
                    <a:ext uri="{9D8B030D-6E8A-4147-A177-3AD203B41FA5}">
                      <a16:colId xmlns:a16="http://schemas.microsoft.com/office/drawing/2014/main" val="1944319686"/>
                    </a:ext>
                  </a:extLst>
                </a:gridCol>
                <a:gridCol w="910492">
                  <a:extLst>
                    <a:ext uri="{9D8B030D-6E8A-4147-A177-3AD203B41FA5}">
                      <a16:colId xmlns:a16="http://schemas.microsoft.com/office/drawing/2014/main" val="399398156"/>
                    </a:ext>
                  </a:extLst>
                </a:gridCol>
                <a:gridCol w="910492">
                  <a:extLst>
                    <a:ext uri="{9D8B030D-6E8A-4147-A177-3AD203B41FA5}">
                      <a16:colId xmlns:a16="http://schemas.microsoft.com/office/drawing/2014/main" val="4272335429"/>
                    </a:ext>
                  </a:extLst>
                </a:gridCol>
                <a:gridCol w="910492">
                  <a:extLst>
                    <a:ext uri="{9D8B030D-6E8A-4147-A177-3AD203B41FA5}">
                      <a16:colId xmlns:a16="http://schemas.microsoft.com/office/drawing/2014/main" val="4277534007"/>
                    </a:ext>
                  </a:extLst>
                </a:gridCol>
                <a:gridCol w="910492">
                  <a:extLst>
                    <a:ext uri="{9D8B030D-6E8A-4147-A177-3AD203B41FA5}">
                      <a16:colId xmlns:a16="http://schemas.microsoft.com/office/drawing/2014/main" val="921574337"/>
                    </a:ext>
                  </a:extLst>
                </a:gridCol>
                <a:gridCol w="910492">
                  <a:extLst>
                    <a:ext uri="{9D8B030D-6E8A-4147-A177-3AD203B41FA5}">
                      <a16:colId xmlns:a16="http://schemas.microsoft.com/office/drawing/2014/main" val="699978873"/>
                    </a:ext>
                  </a:extLst>
                </a:gridCol>
                <a:gridCol w="910492">
                  <a:extLst>
                    <a:ext uri="{9D8B030D-6E8A-4147-A177-3AD203B41FA5}">
                      <a16:colId xmlns:a16="http://schemas.microsoft.com/office/drawing/2014/main" val="956818980"/>
                    </a:ext>
                  </a:extLst>
                </a:gridCol>
                <a:gridCol w="910492">
                  <a:extLst>
                    <a:ext uri="{9D8B030D-6E8A-4147-A177-3AD203B41FA5}">
                      <a16:colId xmlns:a16="http://schemas.microsoft.com/office/drawing/2014/main" val="4209772158"/>
                    </a:ext>
                  </a:extLst>
                </a:gridCol>
                <a:gridCol w="910492">
                  <a:extLst>
                    <a:ext uri="{9D8B030D-6E8A-4147-A177-3AD203B41FA5}">
                      <a16:colId xmlns:a16="http://schemas.microsoft.com/office/drawing/2014/main" val="4177128302"/>
                    </a:ext>
                  </a:extLst>
                </a:gridCol>
                <a:gridCol w="910492">
                  <a:extLst>
                    <a:ext uri="{9D8B030D-6E8A-4147-A177-3AD203B41FA5}">
                      <a16:colId xmlns:a16="http://schemas.microsoft.com/office/drawing/2014/main" val="3334001029"/>
                    </a:ext>
                  </a:extLst>
                </a:gridCol>
                <a:gridCol w="910492">
                  <a:extLst>
                    <a:ext uri="{9D8B030D-6E8A-4147-A177-3AD203B41FA5}">
                      <a16:colId xmlns:a16="http://schemas.microsoft.com/office/drawing/2014/main" val="1741844549"/>
                    </a:ext>
                  </a:extLst>
                </a:gridCol>
                <a:gridCol w="910492">
                  <a:extLst>
                    <a:ext uri="{9D8B030D-6E8A-4147-A177-3AD203B41FA5}">
                      <a16:colId xmlns:a16="http://schemas.microsoft.com/office/drawing/2014/main" val="2523193322"/>
                    </a:ext>
                  </a:extLst>
                </a:gridCol>
                <a:gridCol w="910492">
                  <a:extLst>
                    <a:ext uri="{9D8B030D-6E8A-4147-A177-3AD203B41FA5}">
                      <a16:colId xmlns:a16="http://schemas.microsoft.com/office/drawing/2014/main" val="533391064"/>
                    </a:ext>
                  </a:extLst>
                </a:gridCol>
              </a:tblGrid>
              <a:tr h="623905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2800" b="1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Corn - Net Return Table ($/acre); </a:t>
                      </a:r>
                      <a:r>
                        <a:rPr lang="en-US" sz="2800" b="1" i="0" u="sng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$710/acre CoP</a:t>
                      </a:r>
                      <a:endParaRPr lang="en-US" sz="28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328802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Yield (</a:t>
                      </a:r>
                      <a:r>
                        <a:rPr lang="en-US" sz="1600" b="1" i="0" u="sng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bu</a:t>
                      </a:r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/acre)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571856"/>
                  </a:ext>
                </a:extLst>
              </a:tr>
              <a:tr h="2893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765194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(230)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(190)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(150)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(110)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(70)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(30)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623350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(200)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(158)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(115)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(73)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(30)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747925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(170)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(125)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(80)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(35)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653789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(140)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(93)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(45)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768282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(110)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(60)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873061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(80)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(28)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6951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(50)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440060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Price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277506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($/bu)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152840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490513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865045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469803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000080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193384"/>
                  </a:ext>
                </a:extLst>
              </a:tr>
              <a:tr h="28030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967545"/>
                  </a:ext>
                </a:extLst>
              </a:tr>
              <a:tr h="2893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6467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DC29381-8690-4C76-8937-5DF2A016F080}"/>
              </a:ext>
            </a:extLst>
          </p:cNvPr>
          <p:cNvSpPr/>
          <p:nvPr/>
        </p:nvSpPr>
        <p:spPr>
          <a:xfrm>
            <a:off x="4724400" y="3269672"/>
            <a:ext cx="4494530" cy="1663065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01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51C754-42F7-4C3D-B17A-A29F4A6CF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Soybean Outlook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E6A061-A946-4A84-B928-7656B967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Supply, Demand, and Price Update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36285-7AE9-4B3B-A972-2EAAF73FC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327" y="436652"/>
            <a:ext cx="5959957" cy="39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42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01F9163-0C5E-4F69-8509-08C232D4AD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2651528"/>
              </p:ext>
            </p:extLst>
          </p:nvPr>
        </p:nvGraphicFramePr>
        <p:xfrm>
          <a:off x="92363" y="138545"/>
          <a:ext cx="11918661" cy="5862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350DB44-AAFD-4AE0-AE13-2088657C925D}"/>
              </a:ext>
            </a:extLst>
          </p:cNvPr>
          <p:cNvSpPr txBox="1"/>
          <p:nvPr/>
        </p:nvSpPr>
        <p:spPr>
          <a:xfrm>
            <a:off x="2442722" y="2228671"/>
            <a:ext cx="481528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Global supplies have decreased two years, prior to a modest increase in 2021. Last year Brazil had a record soybean crop. What will 2021 bring?</a:t>
            </a:r>
          </a:p>
        </p:txBody>
      </p:sp>
    </p:spTree>
    <p:extLst>
      <p:ext uri="{BB962C8B-B14F-4D97-AF65-F5344CB8AC3E}">
        <p14:creationId xmlns:p14="http://schemas.microsoft.com/office/powerpoint/2010/main" val="2200589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08153D9-E9C9-450B-B764-BAC1691FD4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799563"/>
              </p:ext>
            </p:extLst>
          </p:nvPr>
        </p:nvGraphicFramePr>
        <p:xfrm>
          <a:off x="101600" y="101599"/>
          <a:ext cx="11861800" cy="594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468D537-D134-4E1A-A51D-6DFD43CD9243}"/>
              </a:ext>
            </a:extLst>
          </p:cNvPr>
          <p:cNvSpPr txBox="1"/>
          <p:nvPr/>
        </p:nvSpPr>
        <p:spPr>
          <a:xfrm>
            <a:off x="3688359" y="2696296"/>
            <a:ext cx="481528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US supplies have dropped dramatically after the trade dispute with China was resolved. 2021 projected US stocks would be functionally out.</a:t>
            </a:r>
          </a:p>
        </p:txBody>
      </p:sp>
    </p:spTree>
    <p:extLst>
      <p:ext uri="{BB962C8B-B14F-4D97-AF65-F5344CB8AC3E}">
        <p14:creationId xmlns:p14="http://schemas.microsoft.com/office/powerpoint/2010/main" val="1842854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D039C50-F075-434B-957D-7A66F81CCA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124122"/>
              </p:ext>
            </p:extLst>
          </p:nvPr>
        </p:nvGraphicFramePr>
        <p:xfrm>
          <a:off x="120073" y="73891"/>
          <a:ext cx="11890952" cy="6003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E63F1E0-2638-46FF-B4C0-CD74DA5C6832}"/>
              </a:ext>
            </a:extLst>
          </p:cNvPr>
          <p:cNvSpPr txBox="1"/>
          <p:nvPr/>
        </p:nvSpPr>
        <p:spPr>
          <a:xfrm>
            <a:off x="1043709" y="2613755"/>
            <a:ext cx="561570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US exports expected down, mostly due to lower stocks. Share of global exports has rebounded since 2019, but the US has lost market share over the past 5-years.</a:t>
            </a:r>
          </a:p>
        </p:txBody>
      </p:sp>
    </p:spTree>
    <p:extLst>
      <p:ext uri="{BB962C8B-B14F-4D97-AF65-F5344CB8AC3E}">
        <p14:creationId xmlns:p14="http://schemas.microsoft.com/office/powerpoint/2010/main" val="2385182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56B4E1-99D8-4D75-81C4-96550CC80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22" t="10606" r="9545" b="4007"/>
          <a:stretch/>
        </p:blipFill>
        <p:spPr>
          <a:xfrm>
            <a:off x="6206837" y="131225"/>
            <a:ext cx="5810752" cy="4525819"/>
          </a:xfrm>
          <a:prstGeom prst="rect">
            <a:avLst/>
          </a:prstGeom>
        </p:spPr>
      </p:pic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F1655E4-C7F7-42BB-B20F-E4F126130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70" t="22416" r="18807" b="27921"/>
          <a:stretch/>
        </p:blipFill>
        <p:spPr>
          <a:xfrm>
            <a:off x="174411" y="444888"/>
            <a:ext cx="6021562" cy="4200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0EF9C1-6AF5-428B-8F8A-D9266A8D8424}"/>
              </a:ext>
            </a:extLst>
          </p:cNvPr>
          <p:cNvSpPr txBox="1"/>
          <p:nvPr/>
        </p:nvSpPr>
        <p:spPr>
          <a:xfrm>
            <a:off x="262940" y="5086525"/>
            <a:ext cx="114857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Slight differences in production maps compared to corn.</a:t>
            </a:r>
          </a:p>
        </p:txBody>
      </p:sp>
    </p:spTree>
    <p:extLst>
      <p:ext uri="{BB962C8B-B14F-4D97-AF65-F5344CB8AC3E}">
        <p14:creationId xmlns:p14="http://schemas.microsoft.com/office/powerpoint/2010/main" val="275278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99AC-1741-457B-8E7F-78ABF5AA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35"/>
            <a:ext cx="10972800" cy="827372"/>
          </a:xfrm>
        </p:spPr>
        <p:txBody>
          <a:bodyPr anchor="ctr">
            <a:normAutofit/>
          </a:bodyPr>
          <a:lstStyle/>
          <a:p>
            <a:r>
              <a:rPr lang="en-US" dirty="0"/>
              <a:t>Soybean: Crop Progress – August 16, 2021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E75AD1C-178E-4840-ACB9-713B139214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275621"/>
              </p:ext>
            </p:extLst>
          </p:nvPr>
        </p:nvGraphicFramePr>
        <p:xfrm>
          <a:off x="609600" y="1458410"/>
          <a:ext cx="10972800" cy="4803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2414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9E179-1CD4-437B-8E8A-10A21858E0EC}"/>
              </a:ext>
            </a:extLst>
          </p:cNvPr>
          <p:cNvSpPr txBox="1"/>
          <p:nvPr/>
        </p:nvSpPr>
        <p:spPr>
          <a:xfrm>
            <a:off x="8859115" y="2059420"/>
            <a:ext cx="28098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 global demand and tight US stocks.</a:t>
            </a:r>
          </a:p>
          <a:p>
            <a:endParaRPr lang="en-US" dirty="0"/>
          </a:p>
          <a:p>
            <a:r>
              <a:rPr lang="en-US" dirty="0"/>
              <a:t>Drought in the northern plains.</a:t>
            </a:r>
          </a:p>
          <a:p>
            <a:endParaRPr lang="en-US" dirty="0"/>
          </a:p>
          <a:p>
            <a:r>
              <a:rPr lang="en-US" dirty="0"/>
              <a:t>What will Brazil plant?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D621C-0FC0-4358-B0ED-78E2CDEC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" y="90393"/>
            <a:ext cx="8315325" cy="60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8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F122D-BA73-418B-853E-27791E54D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Factors 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4F191-74B5-46F1-A129-A7E549F2D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2021 U.S. yields</a:t>
            </a:r>
          </a:p>
          <a:p>
            <a:r>
              <a:rPr lang="en-US" dirty="0"/>
              <a:t>China demand / imports</a:t>
            </a:r>
          </a:p>
          <a:p>
            <a:r>
              <a:rPr lang="en-US" dirty="0"/>
              <a:t>Brazil acres planted / production 2021</a:t>
            </a:r>
          </a:p>
          <a:p>
            <a:r>
              <a:rPr lang="en-US" dirty="0"/>
              <a:t>Future of the RFS and ethanol</a:t>
            </a:r>
          </a:p>
          <a:p>
            <a:r>
              <a:rPr lang="en-US" dirty="0"/>
              <a:t>Livestock and poultry demand</a:t>
            </a:r>
          </a:p>
          <a:p>
            <a:r>
              <a:rPr lang="en-US" dirty="0"/>
              <a:t>Overproduction due to high prices</a:t>
            </a:r>
          </a:p>
          <a:p>
            <a:r>
              <a:rPr lang="en-US" dirty="0"/>
              <a:t>Climate and weather</a:t>
            </a:r>
          </a:p>
          <a:p>
            <a:r>
              <a:rPr lang="en-US" dirty="0"/>
              <a:t>Expect volatility 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Farm for profitability not price; high input costs will be a major concern for 2022, particularly if commodity prices pull back.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414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3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844928"/>
              </p:ext>
            </p:extLst>
          </p:nvPr>
        </p:nvGraphicFramePr>
        <p:xfrm>
          <a:off x="280890" y="224405"/>
          <a:ext cx="5486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0458772"/>
              </p:ext>
            </p:extLst>
          </p:nvPr>
        </p:nvGraphicFramePr>
        <p:xfrm>
          <a:off x="5767289" y="224405"/>
          <a:ext cx="5486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37A0430-5E10-4060-9944-0A0863DCB206}"/>
              </a:ext>
            </a:extLst>
          </p:cNvPr>
          <p:cNvSpPr txBox="1"/>
          <p:nvPr/>
        </p:nvSpPr>
        <p:spPr>
          <a:xfrm>
            <a:off x="503085" y="5068053"/>
            <a:ext cx="1125480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No major instate crushers for soybeans. Most Tennessee soybeans are sent to export markets (River Terminals) or out of state crush facilities.</a:t>
            </a:r>
          </a:p>
        </p:txBody>
      </p:sp>
    </p:spTree>
    <p:extLst>
      <p:ext uri="{BB962C8B-B14F-4D97-AF65-F5344CB8AC3E}">
        <p14:creationId xmlns:p14="http://schemas.microsoft.com/office/powerpoint/2010/main" val="1857571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C38BF26-69DE-4A41-80B0-F81DAEF726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143889"/>
              </p:ext>
            </p:extLst>
          </p:nvPr>
        </p:nvGraphicFramePr>
        <p:xfrm>
          <a:off x="64655" y="73891"/>
          <a:ext cx="11970327" cy="5925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">
            <a:extLst>
              <a:ext uri="{FF2B5EF4-FFF2-40B4-BE49-F238E27FC236}">
                <a16:creationId xmlns:a16="http://schemas.microsoft.com/office/drawing/2014/main" id="{CD8253A5-B932-4B3B-94EC-39FC16A1ECDA}"/>
              </a:ext>
            </a:extLst>
          </p:cNvPr>
          <p:cNvSpPr txBox="1"/>
          <p:nvPr/>
        </p:nvSpPr>
        <p:spPr>
          <a:xfrm>
            <a:off x="1237080" y="4539674"/>
            <a:ext cx="1663137" cy="4248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B050"/>
                </a:solidFill>
              </a:rPr>
              <a:t>2021: 3.2%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176ACF-49B7-4BA8-8C86-62422DB55BEC}"/>
              </a:ext>
            </a:extLst>
          </p:cNvPr>
          <p:cNvSpPr/>
          <p:nvPr/>
        </p:nvSpPr>
        <p:spPr>
          <a:xfrm>
            <a:off x="2040641" y="1311563"/>
            <a:ext cx="914400" cy="91440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C5383F32-CC71-4CE1-A60A-22F3400536D0}"/>
              </a:ext>
            </a:extLst>
          </p:cNvPr>
          <p:cNvSpPr/>
          <p:nvPr/>
        </p:nvSpPr>
        <p:spPr>
          <a:xfrm>
            <a:off x="2363914" y="1700079"/>
            <a:ext cx="267854" cy="277091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1F9056-DFE8-42F5-A061-436EBC4DCAEC}"/>
              </a:ext>
            </a:extLst>
          </p:cNvPr>
          <p:cNvSpPr txBox="1"/>
          <p:nvPr/>
        </p:nvSpPr>
        <p:spPr>
          <a:xfrm>
            <a:off x="8370906" y="845433"/>
            <a:ext cx="291436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2021/22: 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National MYA Price Range $10.25-$14.00</a:t>
            </a:r>
          </a:p>
        </p:txBody>
      </p:sp>
    </p:spTree>
    <p:extLst>
      <p:ext uri="{BB962C8B-B14F-4D97-AF65-F5344CB8AC3E}">
        <p14:creationId xmlns:p14="http://schemas.microsoft.com/office/powerpoint/2010/main" val="2001088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BE8BC7-0F6A-4427-90EE-5B4C679E6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081754"/>
              </p:ext>
            </p:extLst>
          </p:nvPr>
        </p:nvGraphicFramePr>
        <p:xfrm>
          <a:off x="96519" y="50800"/>
          <a:ext cx="11998961" cy="5694155"/>
        </p:xfrm>
        <a:graphic>
          <a:graphicData uri="http://schemas.openxmlformats.org/drawingml/2006/table">
            <a:tbl>
              <a:tblPr/>
              <a:tblGrid>
                <a:gridCol w="922997">
                  <a:extLst>
                    <a:ext uri="{9D8B030D-6E8A-4147-A177-3AD203B41FA5}">
                      <a16:colId xmlns:a16="http://schemas.microsoft.com/office/drawing/2014/main" val="2670631792"/>
                    </a:ext>
                  </a:extLst>
                </a:gridCol>
                <a:gridCol w="922997">
                  <a:extLst>
                    <a:ext uri="{9D8B030D-6E8A-4147-A177-3AD203B41FA5}">
                      <a16:colId xmlns:a16="http://schemas.microsoft.com/office/drawing/2014/main" val="2634963568"/>
                    </a:ext>
                  </a:extLst>
                </a:gridCol>
                <a:gridCol w="922997">
                  <a:extLst>
                    <a:ext uri="{9D8B030D-6E8A-4147-A177-3AD203B41FA5}">
                      <a16:colId xmlns:a16="http://schemas.microsoft.com/office/drawing/2014/main" val="855664041"/>
                    </a:ext>
                  </a:extLst>
                </a:gridCol>
                <a:gridCol w="922997">
                  <a:extLst>
                    <a:ext uri="{9D8B030D-6E8A-4147-A177-3AD203B41FA5}">
                      <a16:colId xmlns:a16="http://schemas.microsoft.com/office/drawing/2014/main" val="476629663"/>
                    </a:ext>
                  </a:extLst>
                </a:gridCol>
                <a:gridCol w="922997">
                  <a:extLst>
                    <a:ext uri="{9D8B030D-6E8A-4147-A177-3AD203B41FA5}">
                      <a16:colId xmlns:a16="http://schemas.microsoft.com/office/drawing/2014/main" val="3577571280"/>
                    </a:ext>
                  </a:extLst>
                </a:gridCol>
                <a:gridCol w="922997">
                  <a:extLst>
                    <a:ext uri="{9D8B030D-6E8A-4147-A177-3AD203B41FA5}">
                      <a16:colId xmlns:a16="http://schemas.microsoft.com/office/drawing/2014/main" val="2614344017"/>
                    </a:ext>
                  </a:extLst>
                </a:gridCol>
                <a:gridCol w="922997">
                  <a:extLst>
                    <a:ext uri="{9D8B030D-6E8A-4147-A177-3AD203B41FA5}">
                      <a16:colId xmlns:a16="http://schemas.microsoft.com/office/drawing/2014/main" val="1815717630"/>
                    </a:ext>
                  </a:extLst>
                </a:gridCol>
                <a:gridCol w="922997">
                  <a:extLst>
                    <a:ext uri="{9D8B030D-6E8A-4147-A177-3AD203B41FA5}">
                      <a16:colId xmlns:a16="http://schemas.microsoft.com/office/drawing/2014/main" val="982872820"/>
                    </a:ext>
                  </a:extLst>
                </a:gridCol>
                <a:gridCol w="922997">
                  <a:extLst>
                    <a:ext uri="{9D8B030D-6E8A-4147-A177-3AD203B41FA5}">
                      <a16:colId xmlns:a16="http://schemas.microsoft.com/office/drawing/2014/main" val="158174742"/>
                    </a:ext>
                  </a:extLst>
                </a:gridCol>
                <a:gridCol w="922997">
                  <a:extLst>
                    <a:ext uri="{9D8B030D-6E8A-4147-A177-3AD203B41FA5}">
                      <a16:colId xmlns:a16="http://schemas.microsoft.com/office/drawing/2014/main" val="4106992911"/>
                    </a:ext>
                  </a:extLst>
                </a:gridCol>
                <a:gridCol w="922997">
                  <a:extLst>
                    <a:ext uri="{9D8B030D-6E8A-4147-A177-3AD203B41FA5}">
                      <a16:colId xmlns:a16="http://schemas.microsoft.com/office/drawing/2014/main" val="1158462510"/>
                    </a:ext>
                  </a:extLst>
                </a:gridCol>
                <a:gridCol w="922997">
                  <a:extLst>
                    <a:ext uri="{9D8B030D-6E8A-4147-A177-3AD203B41FA5}">
                      <a16:colId xmlns:a16="http://schemas.microsoft.com/office/drawing/2014/main" val="3302520679"/>
                    </a:ext>
                  </a:extLst>
                </a:gridCol>
                <a:gridCol w="922997">
                  <a:extLst>
                    <a:ext uri="{9D8B030D-6E8A-4147-A177-3AD203B41FA5}">
                      <a16:colId xmlns:a16="http://schemas.microsoft.com/office/drawing/2014/main" val="3911585286"/>
                    </a:ext>
                  </a:extLst>
                </a:gridCol>
              </a:tblGrid>
              <a:tr h="624637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2800" b="1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Soybean - Net Return Table ($/acre); </a:t>
                      </a:r>
                      <a:r>
                        <a:rPr lang="en-US" sz="2800" b="1" i="0" u="sng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$580/acre CoP</a:t>
                      </a:r>
                      <a:endParaRPr lang="en-US" sz="28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022272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Yield (</a:t>
                      </a:r>
                      <a:r>
                        <a:rPr lang="en-US" sz="1600" b="1" i="0" u="sng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bu</a:t>
                      </a:r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/acre)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368796"/>
                  </a:ext>
                </a:extLst>
              </a:tr>
              <a:tr h="2896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096442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(305)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(250)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(195)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(140)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(85)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(30)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360765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(299)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(243)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(186)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(130)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(74)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(18)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151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264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133700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(293)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(235)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(178)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(120)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(63)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(5)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142791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(286)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(228)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(169)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(110)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(51)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184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301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77541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(280)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(220)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(160)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(100)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(40)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354437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(274)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(213)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(151)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(90)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(29)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216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339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821490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(268)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(205)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(143)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(80)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(18)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32339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Price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(261)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(198)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(134)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(70)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(6)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249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376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049793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($/bu)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(255)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(190)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(125)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(60)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956458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(249)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(183)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(116)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(50)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149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281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414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75045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(243)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(175)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(108)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(40)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897547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(236)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(168)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(99)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(30)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176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314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451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630794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(230)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(160)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(90)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680865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(224)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(153)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(81)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(10)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204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346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489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788943"/>
                  </a:ext>
                </a:extLst>
              </a:tr>
              <a:tr h="28063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(218)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(145)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(73)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511515"/>
                  </a:ext>
                </a:extLst>
              </a:tr>
              <a:tr h="2896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(211)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(138)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(64)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231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305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379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453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526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8161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6FCC5D5-A15F-4124-BBED-6C72DBC86244}"/>
              </a:ext>
            </a:extLst>
          </p:cNvPr>
          <p:cNvSpPr/>
          <p:nvPr/>
        </p:nvSpPr>
        <p:spPr>
          <a:xfrm>
            <a:off x="4856480" y="3531235"/>
            <a:ext cx="4494530" cy="1619250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1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51C754-42F7-4C3D-B17A-A29F4A6CF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Cotton and Wheat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E6A061-A946-4A84-B928-7656B967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Price Update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292665-A15A-4C4D-89C0-2B9BB2B5E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509" y="1078506"/>
            <a:ext cx="5913775" cy="332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80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CD03E8-8C1D-4FD7-A4CF-12A62D246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5926"/>
            <a:ext cx="10972800" cy="798654"/>
          </a:xfrm>
        </p:spPr>
        <p:txBody>
          <a:bodyPr/>
          <a:lstStyle/>
          <a:p>
            <a:r>
              <a:rPr lang="en-US" dirty="0"/>
              <a:t>Tennessee Cotton: Crop Progress</a:t>
            </a:r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F7D90AE-1256-4FE5-B904-8E43372C7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96" t="15034" r="12908" b="18572"/>
          <a:stretch/>
        </p:blipFill>
        <p:spPr>
          <a:xfrm>
            <a:off x="609599" y="1094580"/>
            <a:ext cx="6723829" cy="50636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276AEC-77A8-437B-A06E-2401FEBEB08B}"/>
              </a:ext>
            </a:extLst>
          </p:cNvPr>
          <p:cNvSpPr txBox="1"/>
          <p:nvPr/>
        </p:nvSpPr>
        <p:spPr>
          <a:xfrm>
            <a:off x="8192278" y="1997839"/>
            <a:ext cx="28831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Tennessee cotton crop is 2.5-3.5 weeks behind normal.</a:t>
            </a:r>
          </a:p>
          <a:p>
            <a:endParaRPr lang="en-US" sz="2000" dirty="0"/>
          </a:p>
          <a:p>
            <a:r>
              <a:rPr lang="en-US" sz="2000" dirty="0"/>
              <a:t>Could be yield limiting.</a:t>
            </a:r>
          </a:p>
          <a:p>
            <a:endParaRPr lang="en-US" sz="2000" dirty="0"/>
          </a:p>
          <a:p>
            <a:r>
              <a:rPr lang="en-US" sz="2000" dirty="0"/>
              <a:t>Makes it more susceptible to adverse harvest weather. </a:t>
            </a:r>
          </a:p>
          <a:p>
            <a:endParaRPr lang="en-US" sz="2000" dirty="0"/>
          </a:p>
          <a:p>
            <a:r>
              <a:rPr lang="en-US" sz="2000" dirty="0"/>
              <a:t>Cotton Tour Sept 1.</a:t>
            </a:r>
          </a:p>
        </p:txBody>
      </p:sp>
    </p:spTree>
    <p:extLst>
      <p:ext uri="{BB962C8B-B14F-4D97-AF65-F5344CB8AC3E}">
        <p14:creationId xmlns:p14="http://schemas.microsoft.com/office/powerpoint/2010/main" val="2798476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608BB0-685C-4C40-8B29-A0AE06FFCD54}"/>
              </a:ext>
            </a:extLst>
          </p:cNvPr>
          <p:cNvSpPr txBox="1"/>
          <p:nvPr/>
        </p:nvSpPr>
        <p:spPr>
          <a:xfrm>
            <a:off x="9116291" y="971306"/>
            <a:ext cx="19858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2020 cotton prices were near 50 cents, this winter prices have a chance of hitting $1.</a:t>
            </a:r>
          </a:p>
          <a:p>
            <a:endParaRPr lang="en-US" dirty="0"/>
          </a:p>
          <a:p>
            <a:r>
              <a:rPr lang="en-US" dirty="0"/>
              <a:t>Extended periods with cotton over 95 cents may lead to long term demand erosion and market share replacement with synthetic fibers.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D56C4-07A5-417B-BD43-E5BF8B08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" y="129309"/>
            <a:ext cx="8164884" cy="59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04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49DA7BA-E7B5-4E40-A238-DD9512DAD5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4748845"/>
              </p:ext>
            </p:extLst>
          </p:nvPr>
        </p:nvGraphicFramePr>
        <p:xfrm>
          <a:off x="74645" y="83976"/>
          <a:ext cx="11952514" cy="5976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">
            <a:extLst>
              <a:ext uri="{FF2B5EF4-FFF2-40B4-BE49-F238E27FC236}">
                <a16:creationId xmlns:a16="http://schemas.microsoft.com/office/drawing/2014/main" id="{D9639CBE-335F-4B81-B00E-C1184197EED7}"/>
              </a:ext>
            </a:extLst>
          </p:cNvPr>
          <p:cNvSpPr txBox="1"/>
          <p:nvPr/>
        </p:nvSpPr>
        <p:spPr>
          <a:xfrm>
            <a:off x="2964876" y="4566724"/>
            <a:ext cx="1616362" cy="4248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B050"/>
                </a:solidFill>
              </a:rPr>
              <a:t>2021: 17.2%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52521C-7714-4E66-A4F8-93BCC88FBCF5}"/>
              </a:ext>
            </a:extLst>
          </p:cNvPr>
          <p:cNvSpPr/>
          <p:nvPr/>
        </p:nvSpPr>
        <p:spPr>
          <a:xfrm>
            <a:off x="3773057" y="1386112"/>
            <a:ext cx="914400" cy="91440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CC4BEB01-5376-4783-8CA5-5642FB7EB162}"/>
              </a:ext>
            </a:extLst>
          </p:cNvPr>
          <p:cNvSpPr/>
          <p:nvPr/>
        </p:nvSpPr>
        <p:spPr>
          <a:xfrm>
            <a:off x="4096330" y="1704766"/>
            <a:ext cx="267854" cy="277091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F7D70-129C-41D7-ACCA-F3740E158FA7}"/>
              </a:ext>
            </a:extLst>
          </p:cNvPr>
          <p:cNvSpPr txBox="1"/>
          <p:nvPr/>
        </p:nvSpPr>
        <p:spPr>
          <a:xfrm>
            <a:off x="8604969" y="781436"/>
            <a:ext cx="202276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2021/22: 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MYA Price Range $0.65-$0.87</a:t>
            </a:r>
          </a:p>
        </p:txBody>
      </p:sp>
    </p:spTree>
    <p:extLst>
      <p:ext uri="{BB962C8B-B14F-4D97-AF65-F5344CB8AC3E}">
        <p14:creationId xmlns:p14="http://schemas.microsoft.com/office/powerpoint/2010/main" val="2909936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027AC4-6E91-48BD-BF73-344E4B501ACE}"/>
              </a:ext>
            </a:extLst>
          </p:cNvPr>
          <p:cNvSpPr txBox="1"/>
          <p:nvPr/>
        </p:nvSpPr>
        <p:spPr>
          <a:xfrm>
            <a:off x="8885381" y="2021782"/>
            <a:ext cx="29186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Incentive to plant wheat this fall.</a:t>
            </a:r>
          </a:p>
          <a:p>
            <a:endParaRPr lang="en-US" dirty="0"/>
          </a:p>
          <a:p>
            <a:r>
              <a:rPr lang="en-US" dirty="0"/>
              <a:t>Downside price protection should be considered.</a:t>
            </a:r>
          </a:p>
          <a:p>
            <a:endParaRPr lang="en-US" dirty="0"/>
          </a:p>
          <a:p>
            <a:r>
              <a:rPr lang="en-US" dirty="0"/>
              <a:t>Nearby wheat futures have had periods of above $7.00 5 times in the last 20 years.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EB3A01-7226-4638-B446-9828F987C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48" y="72465"/>
            <a:ext cx="8231841" cy="597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6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854BB22-37B5-461F-816F-A3BB3DDA98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5966470"/>
              </p:ext>
            </p:extLst>
          </p:nvPr>
        </p:nvGraphicFramePr>
        <p:xfrm>
          <a:off x="93306" y="144507"/>
          <a:ext cx="11952514" cy="5905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">
            <a:extLst>
              <a:ext uri="{FF2B5EF4-FFF2-40B4-BE49-F238E27FC236}">
                <a16:creationId xmlns:a16="http://schemas.microsoft.com/office/drawing/2014/main" id="{C1460218-7A88-43D5-AE54-805A906EC8C3}"/>
              </a:ext>
            </a:extLst>
          </p:cNvPr>
          <p:cNvSpPr txBox="1"/>
          <p:nvPr/>
        </p:nvSpPr>
        <p:spPr>
          <a:xfrm>
            <a:off x="5563072" y="4562764"/>
            <a:ext cx="1638299" cy="4248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B050"/>
                </a:solidFill>
              </a:rPr>
              <a:t>2021: 30.4%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524E3D-F2C1-4827-8AA4-8DD2E3CA84A8}"/>
              </a:ext>
            </a:extLst>
          </p:cNvPr>
          <p:cNvSpPr/>
          <p:nvPr/>
        </p:nvSpPr>
        <p:spPr>
          <a:xfrm>
            <a:off x="5852932" y="1697127"/>
            <a:ext cx="914400" cy="91440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76004AB-77D4-448C-A5BB-4019303D2110}"/>
              </a:ext>
            </a:extLst>
          </p:cNvPr>
          <p:cNvSpPr/>
          <p:nvPr/>
        </p:nvSpPr>
        <p:spPr>
          <a:xfrm>
            <a:off x="6176205" y="1995328"/>
            <a:ext cx="267854" cy="31799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A6C1A9-8B6E-4528-A636-CE441DA09B25}"/>
              </a:ext>
            </a:extLst>
          </p:cNvPr>
          <p:cNvSpPr txBox="1"/>
          <p:nvPr/>
        </p:nvSpPr>
        <p:spPr>
          <a:xfrm>
            <a:off x="2128511" y="4064312"/>
            <a:ext cx="202276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2021/22: 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MYA Price Range $5.25-$7.10</a:t>
            </a:r>
          </a:p>
        </p:txBody>
      </p:sp>
    </p:spTree>
    <p:extLst>
      <p:ext uri="{BB962C8B-B14F-4D97-AF65-F5344CB8AC3E}">
        <p14:creationId xmlns:p14="http://schemas.microsoft.com/office/powerpoint/2010/main" val="101200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D7CD2-0734-4FF0-8BC0-F063CD8F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Projections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306138E-0902-4524-8D40-CA2E8E3924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5777358"/>
              </p:ext>
            </p:extLst>
          </p:nvPr>
        </p:nvGraphicFramePr>
        <p:xfrm>
          <a:off x="341745" y="1726032"/>
          <a:ext cx="11508510" cy="3887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702">
                  <a:extLst>
                    <a:ext uri="{9D8B030D-6E8A-4147-A177-3AD203B41FA5}">
                      <a16:colId xmlns:a16="http://schemas.microsoft.com/office/drawing/2014/main" val="2544346921"/>
                    </a:ext>
                  </a:extLst>
                </a:gridCol>
                <a:gridCol w="2301702">
                  <a:extLst>
                    <a:ext uri="{9D8B030D-6E8A-4147-A177-3AD203B41FA5}">
                      <a16:colId xmlns:a16="http://schemas.microsoft.com/office/drawing/2014/main" val="1299839408"/>
                    </a:ext>
                  </a:extLst>
                </a:gridCol>
                <a:gridCol w="2301702">
                  <a:extLst>
                    <a:ext uri="{9D8B030D-6E8A-4147-A177-3AD203B41FA5}">
                      <a16:colId xmlns:a16="http://schemas.microsoft.com/office/drawing/2014/main" val="297862926"/>
                    </a:ext>
                  </a:extLst>
                </a:gridCol>
                <a:gridCol w="2301702">
                  <a:extLst>
                    <a:ext uri="{9D8B030D-6E8A-4147-A177-3AD203B41FA5}">
                      <a16:colId xmlns:a16="http://schemas.microsoft.com/office/drawing/2014/main" val="1357768981"/>
                    </a:ext>
                  </a:extLst>
                </a:gridCol>
                <a:gridCol w="2301702">
                  <a:extLst>
                    <a:ext uri="{9D8B030D-6E8A-4147-A177-3AD203B41FA5}">
                      <a16:colId xmlns:a16="http://schemas.microsoft.com/office/drawing/2014/main" val="1560585307"/>
                    </a:ext>
                  </a:extLst>
                </a:gridCol>
              </a:tblGrid>
              <a:tr h="152516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Harvest Futures (2021) as at August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WASDE (Aug21)</a:t>
                      </a:r>
                    </a:p>
                    <a:p>
                      <a:pPr algn="ctr"/>
                      <a:r>
                        <a:rPr lang="en-US" sz="2400" dirty="0"/>
                        <a:t>2021/22 National MYA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Harvest Futures (</a:t>
                      </a:r>
                      <a:r>
                        <a:rPr lang="en-US" sz="2400"/>
                        <a:t>2022) as at August 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Projected Tennessee Cash</a:t>
                      </a:r>
                    </a:p>
                    <a:p>
                      <a:pPr algn="ctr"/>
                      <a:r>
                        <a:rPr lang="en-US" sz="2400" dirty="0"/>
                        <a:t>21/22 MYA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816213"/>
                  </a:ext>
                </a:extLst>
              </a:tr>
              <a:tr h="583243">
                <a:tc>
                  <a:txBody>
                    <a:bodyPr/>
                    <a:lstStyle/>
                    <a:p>
                      <a:r>
                        <a:rPr lang="en-US" sz="2400" dirty="0"/>
                        <a:t>Corn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$5.63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$5.75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$5.12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$5.50-$7.50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078637"/>
                  </a:ext>
                </a:extLst>
              </a:tr>
              <a:tr h="583243">
                <a:tc>
                  <a:txBody>
                    <a:bodyPr/>
                    <a:lstStyle/>
                    <a:p>
                      <a:r>
                        <a:rPr lang="en-US" sz="2400" dirty="0"/>
                        <a:t>Soybeans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$13.59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$13.70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$12.59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$12.00-$14.50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811436"/>
                  </a:ext>
                </a:extLst>
              </a:tr>
              <a:tr h="583243">
                <a:tc>
                  <a:txBody>
                    <a:bodyPr/>
                    <a:lstStyle/>
                    <a:p>
                      <a:r>
                        <a:rPr lang="en-US" sz="2400" dirty="0"/>
                        <a:t>Cotton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94.50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83.68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82-92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780876"/>
                  </a:ext>
                </a:extLst>
              </a:tr>
              <a:tr h="583243">
                <a:tc>
                  <a:txBody>
                    <a:bodyPr/>
                    <a:lstStyle/>
                    <a:p>
                      <a:r>
                        <a:rPr lang="en-US" sz="2400" dirty="0"/>
                        <a:t>Wheat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$6.70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$7.25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$6.50-$7.75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545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4265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51C754-42F7-4C3D-B17A-A29F4A6CF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 Outlook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E6A061-A946-4A84-B928-7656B967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Supply, Demand, and Price Update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9D0CC-8E58-400A-8E96-85FF56BE8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624" y="591127"/>
            <a:ext cx="5723660" cy="381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87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B7A8-709F-4FC2-A698-0C86CDB2E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4B2E6-D9A3-47DB-8821-02E18731E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Straight short hedge requires margin/liquidity.</a:t>
            </a:r>
          </a:p>
          <a:p>
            <a:r>
              <a:rPr lang="en-US" dirty="0">
                <a:solidFill>
                  <a:schemeClr val="tx1"/>
                </a:solidFill>
              </a:rPr>
              <a:t>Options strategies can remove downside risk and/or allow upside participation in futures market rallies.</a:t>
            </a:r>
          </a:p>
          <a:p>
            <a:r>
              <a:rPr lang="en-US" dirty="0">
                <a:solidFill>
                  <a:schemeClr val="tx1"/>
                </a:solidFill>
              </a:rPr>
              <a:t>Basis and storage are the most impactful marketing tools available to Tennessee producers.</a:t>
            </a:r>
          </a:p>
          <a:p>
            <a:r>
              <a:rPr lang="en-US" dirty="0">
                <a:solidFill>
                  <a:schemeClr val="tx1"/>
                </a:solidFill>
              </a:rPr>
              <a:t>Identifying terminal markets for producers in the county/region can increase price premiums.</a:t>
            </a:r>
          </a:p>
          <a:p>
            <a:r>
              <a:rPr lang="en-US" dirty="0">
                <a:solidFill>
                  <a:schemeClr val="tx1"/>
                </a:solidFill>
              </a:rPr>
              <a:t>Its not too early to look at 2022 crop pricing. Does it make sense to take some price risk off the table?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Wheat: Jul 2022 put option for $6.50 costs 24 cents.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Corn: Dec 2022 put option for $4.50 costs 20 cents.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Soybeans: Nov 2022 put option for $11.20 costs 28 cents.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Cotton: Dec 2022 put option for 75 costs 4.16 cents.</a:t>
            </a:r>
          </a:p>
        </p:txBody>
      </p:sp>
    </p:spTree>
    <p:extLst>
      <p:ext uri="{BB962C8B-B14F-4D97-AF65-F5344CB8AC3E}">
        <p14:creationId xmlns:p14="http://schemas.microsoft.com/office/powerpoint/2010/main" val="1790129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550EB-E80B-4E64-B9F2-5BBCA845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626106"/>
            <a:ext cx="4011084" cy="1085275"/>
          </a:xfrm>
        </p:spPr>
        <p:txBody>
          <a:bodyPr anchor="b">
            <a:normAutofit/>
          </a:bodyPr>
          <a:lstStyle/>
          <a:p>
            <a:r>
              <a:rPr lang="en-US" dirty="0"/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CB12C6-7032-4DB9-B761-B2399849E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140" y="626104"/>
            <a:ext cx="5774853" cy="5283377"/>
          </a:xfrm>
          <a:prstGeom prst="rect">
            <a:avLst/>
          </a:prstGeo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32212-CA4F-4383-8BD8-866924425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599" y="1846020"/>
            <a:ext cx="4011084" cy="4063462"/>
          </a:xfrm>
        </p:spPr>
        <p:txBody>
          <a:bodyPr>
            <a:normAutofit/>
          </a:bodyPr>
          <a:lstStyle/>
          <a:p>
            <a:r>
              <a:rPr lang="en-US" dirty="0"/>
              <a:t>S. Aaron Smith</a:t>
            </a:r>
          </a:p>
          <a:p>
            <a:r>
              <a:rPr lang="en-US" dirty="0"/>
              <a:t>Associate Professor and Extension Economist </a:t>
            </a:r>
          </a:p>
          <a:p>
            <a:r>
              <a:rPr lang="en-US" dirty="0"/>
              <a:t>Department of Agricultural and Resource Economics </a:t>
            </a:r>
          </a:p>
          <a:p>
            <a:r>
              <a:rPr lang="en-US" dirty="0"/>
              <a:t>University of Tennessee Institute of Agriculture </a:t>
            </a:r>
          </a:p>
          <a:p>
            <a:r>
              <a:rPr lang="en-US" dirty="0"/>
              <a:t>Ph: 865-210-2024</a:t>
            </a:r>
          </a:p>
          <a:p>
            <a:r>
              <a:rPr lang="en-US" dirty="0"/>
              <a:t>Email: </a:t>
            </a:r>
            <a:r>
              <a:rPr lang="en-US" dirty="0">
                <a:hlinkClick r:id="rId3"/>
              </a:rPr>
              <a:t>aaron.smith@utk.edu</a:t>
            </a:r>
            <a:r>
              <a:rPr lang="en-US" dirty="0"/>
              <a:t>     </a:t>
            </a:r>
          </a:p>
          <a:p>
            <a:r>
              <a:rPr lang="en-US" dirty="0"/>
              <a:t>Website: </a:t>
            </a:r>
            <a:r>
              <a:rPr lang="en-US" dirty="0">
                <a:hlinkClick r:id="rId4"/>
              </a:rPr>
              <a:t>https://cropeconomics.tennessee.edu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2238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1AD031-3CCA-47E2-81C8-816DCD06F8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334829"/>
              </p:ext>
            </p:extLst>
          </p:nvPr>
        </p:nvGraphicFramePr>
        <p:xfrm>
          <a:off x="109057" y="83890"/>
          <a:ext cx="11955425" cy="5981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A4370D5-0A92-4332-A5CB-9FED2A8809BF}"/>
              </a:ext>
            </a:extLst>
          </p:cNvPr>
          <p:cNvSpPr txBox="1"/>
          <p:nvPr/>
        </p:nvSpPr>
        <p:spPr>
          <a:xfrm>
            <a:off x="2608976" y="2038525"/>
            <a:ext cx="481528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Global supplies have decreased 4 consecutive years! Projected to rise modestly in 2021. Lower stocks will provide support for prices.</a:t>
            </a:r>
          </a:p>
        </p:txBody>
      </p:sp>
    </p:spTree>
    <p:extLst>
      <p:ext uri="{BB962C8B-B14F-4D97-AF65-F5344CB8AC3E}">
        <p14:creationId xmlns:p14="http://schemas.microsoft.com/office/powerpoint/2010/main" val="1692338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F97B48A-EDB4-4388-8157-B679B19EB9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8074743"/>
              </p:ext>
            </p:extLst>
          </p:nvPr>
        </p:nvGraphicFramePr>
        <p:xfrm>
          <a:off x="111967" y="111967"/>
          <a:ext cx="11971176" cy="5980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E3EF3DF-0F6F-472F-BF6B-40681E53144F}"/>
              </a:ext>
            </a:extLst>
          </p:cNvPr>
          <p:cNvSpPr txBox="1"/>
          <p:nvPr/>
        </p:nvSpPr>
        <p:spPr>
          <a:xfrm>
            <a:off x="2636685" y="2038525"/>
            <a:ext cx="51680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2021 has low opening stocks and significant production uncertainty remains.</a:t>
            </a:r>
          </a:p>
        </p:txBody>
      </p:sp>
    </p:spTree>
    <p:extLst>
      <p:ext uri="{BB962C8B-B14F-4D97-AF65-F5344CB8AC3E}">
        <p14:creationId xmlns:p14="http://schemas.microsoft.com/office/powerpoint/2010/main" val="2985949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45C0A9C-1BFA-40F5-923F-22B9C1EBFD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3047017"/>
              </p:ext>
            </p:extLst>
          </p:nvPr>
        </p:nvGraphicFramePr>
        <p:xfrm>
          <a:off x="102637" y="111967"/>
          <a:ext cx="11887200" cy="5896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5458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4E788A3-9BD7-4517-9CD5-5F2E27131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51" t="10004" r="9381" b="4190"/>
          <a:stretch/>
        </p:blipFill>
        <p:spPr>
          <a:xfrm>
            <a:off x="6213446" y="548510"/>
            <a:ext cx="5840088" cy="4580546"/>
          </a:xfrm>
          <a:prstGeom prst="rect">
            <a:avLst/>
          </a:prstGeom>
        </p:spPr>
      </p:pic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AE88267-DD47-4565-A133-9926B483E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70" t="22416" r="18807" b="27921"/>
          <a:stretch/>
        </p:blipFill>
        <p:spPr>
          <a:xfrm>
            <a:off x="138466" y="589573"/>
            <a:ext cx="6021562" cy="4200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CB7A47-D7F1-43A1-916E-C41F9C58BB15}"/>
              </a:ext>
            </a:extLst>
          </p:cNvPr>
          <p:cNvSpPr txBox="1"/>
          <p:nvPr/>
        </p:nvSpPr>
        <p:spPr>
          <a:xfrm>
            <a:off x="535709" y="5467927"/>
            <a:ext cx="7564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different growing conditions in the eastern versus the western corn belt. Will have  basis and logistical ramifications this fall/winter. </a:t>
            </a:r>
          </a:p>
        </p:txBody>
      </p:sp>
    </p:spTree>
    <p:extLst>
      <p:ext uri="{BB962C8B-B14F-4D97-AF65-F5344CB8AC3E}">
        <p14:creationId xmlns:p14="http://schemas.microsoft.com/office/powerpoint/2010/main" val="2982382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99AC-1741-457B-8E7F-78ABF5AA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35"/>
            <a:ext cx="10972800" cy="827372"/>
          </a:xfrm>
        </p:spPr>
        <p:txBody>
          <a:bodyPr anchor="ctr">
            <a:normAutofit/>
          </a:bodyPr>
          <a:lstStyle/>
          <a:p>
            <a:r>
              <a:rPr lang="en-US" dirty="0"/>
              <a:t>Corn: Crop Progress – August 16, 2021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E75AD1C-178E-4840-ACB9-713B139214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016860"/>
              </p:ext>
            </p:extLst>
          </p:nvPr>
        </p:nvGraphicFramePr>
        <p:xfrm>
          <a:off x="609600" y="1458410"/>
          <a:ext cx="10972800" cy="4803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9674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440277-B377-4D3F-AF21-964B89A9FC75}"/>
              </a:ext>
            </a:extLst>
          </p:cNvPr>
          <p:cNvSpPr txBox="1"/>
          <p:nvPr/>
        </p:nvSpPr>
        <p:spPr>
          <a:xfrm>
            <a:off x="8758958" y="552174"/>
            <a:ext cx="286327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2020 prices rallied starting mid August and carried through into 2021. Fueled by China purchases the derecho and flash drought.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2021 prices have been strongly influenced by drought, US export sales pace, and weather/frost in Brazil.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Extreme volatility in markets April-July 2021.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A668F-4AA6-4F38-B9F8-451EAE632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" y="84182"/>
            <a:ext cx="8043285" cy="583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804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lue UTIA Template 2020 (w EXT)" id="{4E429CF7-CCC6-417B-A7D6-032990F2D24B}" vid="{ABC4903C-6E8D-4DD6-B0F7-893C827735A4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Blue UTIA Template 2020 (w EXT)</Template>
  <TotalTime>1005</TotalTime>
  <Words>1980</Words>
  <Application>Microsoft Office PowerPoint</Application>
  <PresentationFormat>Widescreen</PresentationFormat>
  <Paragraphs>667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Franklin Gothic Book</vt:lpstr>
      <vt:lpstr>Times New Roman</vt:lpstr>
      <vt:lpstr>Custom Design</vt:lpstr>
      <vt:lpstr>August Crop Outlook for Corn, Soybeans, Cotton, and Wheat in Tennessee</vt:lpstr>
      <vt:lpstr>Key Factors Moving Forward</vt:lpstr>
      <vt:lpstr>Corn Outlook</vt:lpstr>
      <vt:lpstr>PowerPoint Presentation</vt:lpstr>
      <vt:lpstr>PowerPoint Presentation</vt:lpstr>
      <vt:lpstr>PowerPoint Presentation</vt:lpstr>
      <vt:lpstr>PowerPoint Presentation</vt:lpstr>
      <vt:lpstr>Corn: Crop Progress – August 16, 2021</vt:lpstr>
      <vt:lpstr>PowerPoint Presentation</vt:lpstr>
      <vt:lpstr>PowerPoint Presentation</vt:lpstr>
      <vt:lpstr>PowerPoint Presentation</vt:lpstr>
      <vt:lpstr>PowerPoint Presentation</vt:lpstr>
      <vt:lpstr>Soybean Outlook</vt:lpstr>
      <vt:lpstr>PowerPoint Presentation</vt:lpstr>
      <vt:lpstr>PowerPoint Presentation</vt:lpstr>
      <vt:lpstr>PowerPoint Presentation</vt:lpstr>
      <vt:lpstr>PowerPoint Presentation</vt:lpstr>
      <vt:lpstr>Soybean: Crop Progress – August 16, 2021</vt:lpstr>
      <vt:lpstr>PowerPoint Presentation</vt:lpstr>
      <vt:lpstr>PowerPoint Presentation</vt:lpstr>
      <vt:lpstr>PowerPoint Presentation</vt:lpstr>
      <vt:lpstr>PowerPoint Presentation</vt:lpstr>
      <vt:lpstr>Cotton and Wheat</vt:lpstr>
      <vt:lpstr>Tennessee Cotton: Crop Progress</vt:lpstr>
      <vt:lpstr>PowerPoint Presentation</vt:lpstr>
      <vt:lpstr>PowerPoint Presentation</vt:lpstr>
      <vt:lpstr>PowerPoint Presentation</vt:lpstr>
      <vt:lpstr>PowerPoint Presentation</vt:lpstr>
      <vt:lpstr>Price Projections</vt:lpstr>
      <vt:lpstr>Marketing Considerations </vt:lpstr>
      <vt:lpstr>Thank you</vt:lpstr>
    </vt:vector>
  </TitlesOfParts>
  <Company>University of Tennessee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 COMMODITY OUTLOOK FOR TENNESSEE</dc:title>
  <dc:creator>Smith, Aaron</dc:creator>
  <cp:lastModifiedBy>Smith, Aaron</cp:lastModifiedBy>
  <cp:revision>2</cp:revision>
  <dcterms:created xsi:type="dcterms:W3CDTF">2021-08-04T14:37:39Z</dcterms:created>
  <dcterms:modified xsi:type="dcterms:W3CDTF">2021-08-18T11:58:35Z</dcterms:modified>
</cp:coreProperties>
</file>